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omments/modernComment_100_70490F10.xml" ContentType="application/vnd.ms-powerpoint.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28"/>
  </p:notesMasterIdLst>
  <p:handoutMasterIdLst>
    <p:handoutMasterId r:id="rId29"/>
  </p:handoutMasterIdLst>
  <p:sldIdLst>
    <p:sldId id="256" r:id="rId5"/>
    <p:sldId id="257" r:id="rId6"/>
    <p:sldId id="258" r:id="rId7"/>
    <p:sldId id="259" r:id="rId8"/>
    <p:sldId id="263" r:id="rId9"/>
    <p:sldId id="278" r:id="rId10"/>
    <p:sldId id="260" r:id="rId11"/>
    <p:sldId id="286" r:id="rId12"/>
    <p:sldId id="282" r:id="rId13"/>
    <p:sldId id="285" r:id="rId14"/>
    <p:sldId id="268" r:id="rId15"/>
    <p:sldId id="279" r:id="rId16"/>
    <p:sldId id="266" r:id="rId17"/>
    <p:sldId id="283" r:id="rId18"/>
    <p:sldId id="284" r:id="rId19"/>
    <p:sldId id="265" r:id="rId20"/>
    <p:sldId id="267" r:id="rId21"/>
    <p:sldId id="270" r:id="rId22"/>
    <p:sldId id="271" r:id="rId23"/>
    <p:sldId id="272" r:id="rId24"/>
    <p:sldId id="273" r:id="rId25"/>
    <p:sldId id="275" r:id="rId26"/>
    <p:sldId id="276" r:id="rId27"/>
  </p:sldIdLst>
  <p:sldSz cx="12192000" cy="6858000"/>
  <p:notesSz cx="6858000" cy="9144000"/>
  <p:defaultTextStyle>
    <a:defPPr rtl="0">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a:srgbClr val="00476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5622" autoAdjust="0"/>
    <p:restoredTop sz="96247" autoAdjust="0"/>
  </p:normalViewPr>
  <p:slideViewPr>
    <p:cSldViewPr snapToGrid="0">
      <p:cViewPr varScale="1">
        <p:scale>
          <a:sx n="106" d="100"/>
          <a:sy n="106" d="100"/>
        </p:scale>
        <p:origin x="756" y="114"/>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p:scale>
          <a:sx n="100" d="100"/>
          <a:sy n="100" d="100"/>
        </p:scale>
        <p:origin x="3552" y="-87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comments/modernComment_100_70490F10.xml><?xml version="1.0" encoding="utf-8"?>
<p188:cmLst xmlns:a="http://schemas.openxmlformats.org/drawingml/2006/main" xmlns:r="http://schemas.openxmlformats.org/officeDocument/2006/relationships" xmlns:p188="http://schemas.microsoft.com/office/powerpoint/2018/8/main">
  <p188:cm id="{823A3FD0-D157-4C96-ACEC-CA7BD690E7D1}" authorId="{00000000-0000-0000-0000-000000000000}" created="2024-06-25T07:27:10.041">
    <pc:sldMkLst xmlns:pc="http://schemas.microsoft.com/office/powerpoint/2013/main/command">
      <pc:docMk/>
      <pc:sldMk cId="1883836176" sldId="256"/>
    </pc:sldMkLst>
    <p188:txBody>
      <a:bodyPr/>
      <a:lstStyle/>
      <a:p>
        <a:r>
          <a:rPr lang="de-DE"/>
          <a:t>Haalo
</a:t>
        </a:r>
      </a:p>
    </p188:txBody>
    <p188:extLst>
      <p:ext xmlns:p="http://schemas.openxmlformats.org/presentationml/2006/main" uri="{5BB2D875-25FF-4072-B9AC-8F64D62656EB}">
        <p228:taskDetails xmlns:p228="http://schemas.microsoft.com/office/powerpoint/2022/08/main">
          <p228:history/>
        </p228:taskDetails>
      </p:ext>
    </p188:extLst>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a:p>
        </p:txBody>
      </p:sp>
      <p:sp>
        <p:nvSpPr>
          <p:cNvPr id="3" name="Datumsplatzhalt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C52BFEFF-B619-4234-8FA1-D644F71E0BFD}" type="datetime1">
              <a:rPr lang="de-DE" smtClean="0"/>
              <a:t>25.06.2024</a:t>
            </a:fld>
            <a:endParaRPr lang="de-DE" dirty="0"/>
          </a:p>
        </p:txBody>
      </p:sp>
      <p:sp>
        <p:nvSpPr>
          <p:cNvPr id="4" name="Fußzeilenplatzhalt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a:p>
        </p:txBody>
      </p:sp>
      <p:sp>
        <p:nvSpPr>
          <p:cNvPr id="5" name="Foliennummernplatzhalt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0481155F-8354-4019-9356-1A95703B072D}" type="slidenum">
              <a:rPr lang="de-DE" smtClean="0"/>
              <a:t>‹Nr.›</a:t>
            </a:fld>
            <a:endParaRPr lang="de-DE"/>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de-DE" noProof="0"/>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069F104-ECD3-4B57-ABC5-1FBFA9B9AD43}" type="datetime1">
              <a:rPr lang="de-DE" smtClean="0"/>
              <a:pPr/>
              <a:t>25.06.2024</a:t>
            </a:fld>
            <a:endParaRPr lang="de-DE" dirty="0"/>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de-DE" noProof="0"/>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de-DE" noProof="0"/>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5071D96E-4CA2-485E-9EE5-CEB7143ACC3B}" type="slidenum">
              <a:rPr lang="de-DE" noProof="0" smtClean="0"/>
              <a:t>‹Nr.›</a:t>
            </a:fld>
            <a:endParaRPr lang="de-DE" noProof="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a:t>
            </a:fld>
            <a:endParaRPr lang="de-DE"/>
          </a:p>
        </p:txBody>
      </p:sp>
    </p:spTree>
    <p:extLst>
      <p:ext uri="{BB962C8B-B14F-4D97-AF65-F5344CB8AC3E}">
        <p14:creationId xmlns:p14="http://schemas.microsoft.com/office/powerpoint/2010/main" val="4215318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10</a:t>
            </a:fld>
            <a:endParaRPr lang="de-DE"/>
          </a:p>
        </p:txBody>
      </p:sp>
    </p:spTree>
    <p:extLst>
      <p:ext uri="{BB962C8B-B14F-4D97-AF65-F5344CB8AC3E}">
        <p14:creationId xmlns:p14="http://schemas.microsoft.com/office/powerpoint/2010/main" val="36578973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11</a:t>
            </a:fld>
            <a:endParaRPr lang="de-DE"/>
          </a:p>
        </p:txBody>
      </p:sp>
    </p:spTree>
    <p:extLst>
      <p:ext uri="{BB962C8B-B14F-4D97-AF65-F5344CB8AC3E}">
        <p14:creationId xmlns:p14="http://schemas.microsoft.com/office/powerpoint/2010/main" val="2521682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12</a:t>
            </a:fld>
            <a:endParaRPr lang="de-DE"/>
          </a:p>
        </p:txBody>
      </p:sp>
    </p:spTree>
    <p:extLst>
      <p:ext uri="{BB962C8B-B14F-4D97-AF65-F5344CB8AC3E}">
        <p14:creationId xmlns:p14="http://schemas.microsoft.com/office/powerpoint/2010/main" val="757319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13</a:t>
            </a:fld>
            <a:endParaRPr lang="de-DE"/>
          </a:p>
        </p:txBody>
      </p:sp>
    </p:spTree>
    <p:extLst>
      <p:ext uri="{BB962C8B-B14F-4D97-AF65-F5344CB8AC3E}">
        <p14:creationId xmlns:p14="http://schemas.microsoft.com/office/powerpoint/2010/main" val="19713359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14</a:t>
            </a:fld>
            <a:endParaRPr lang="de-DE"/>
          </a:p>
        </p:txBody>
      </p:sp>
    </p:spTree>
    <p:extLst>
      <p:ext uri="{BB962C8B-B14F-4D97-AF65-F5344CB8AC3E}">
        <p14:creationId xmlns:p14="http://schemas.microsoft.com/office/powerpoint/2010/main" val="11903367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15</a:t>
            </a:fld>
            <a:endParaRPr lang="de-DE"/>
          </a:p>
        </p:txBody>
      </p:sp>
    </p:spTree>
    <p:extLst>
      <p:ext uri="{BB962C8B-B14F-4D97-AF65-F5344CB8AC3E}">
        <p14:creationId xmlns:p14="http://schemas.microsoft.com/office/powerpoint/2010/main" val="16398407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16</a:t>
            </a:fld>
            <a:endParaRPr lang="de-DE"/>
          </a:p>
        </p:txBody>
      </p:sp>
    </p:spTree>
    <p:extLst>
      <p:ext uri="{BB962C8B-B14F-4D97-AF65-F5344CB8AC3E}">
        <p14:creationId xmlns:p14="http://schemas.microsoft.com/office/powerpoint/2010/main" val="24513295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17</a:t>
            </a:fld>
            <a:endParaRPr lang="de-DE"/>
          </a:p>
        </p:txBody>
      </p:sp>
    </p:spTree>
    <p:extLst>
      <p:ext uri="{BB962C8B-B14F-4D97-AF65-F5344CB8AC3E}">
        <p14:creationId xmlns:p14="http://schemas.microsoft.com/office/powerpoint/2010/main" val="36585479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18</a:t>
            </a:fld>
            <a:endParaRPr lang="de-DE"/>
          </a:p>
        </p:txBody>
      </p:sp>
    </p:spTree>
    <p:extLst>
      <p:ext uri="{BB962C8B-B14F-4D97-AF65-F5344CB8AC3E}">
        <p14:creationId xmlns:p14="http://schemas.microsoft.com/office/powerpoint/2010/main" val="4270937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19</a:t>
            </a:fld>
            <a:endParaRPr lang="de-DE"/>
          </a:p>
        </p:txBody>
      </p:sp>
    </p:spTree>
    <p:extLst>
      <p:ext uri="{BB962C8B-B14F-4D97-AF65-F5344CB8AC3E}">
        <p14:creationId xmlns:p14="http://schemas.microsoft.com/office/powerpoint/2010/main" val="1750036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dirty="0"/>
              <a:t>Ein Infinity-Spiegel ist ein Spiegel, der die Illusion erzeugt in einen unendlich tiefen Raum zu schauen.</a:t>
            </a:r>
          </a:p>
          <a:p>
            <a:pPr rtl="0"/>
            <a:r>
              <a:rPr lang="de-DE" dirty="0"/>
              <a:t>Effekt entsteht durch doppelter Spiegel</a:t>
            </a:r>
          </a:p>
          <a:p>
            <a:pPr rtl="0"/>
            <a:r>
              <a:rPr lang="de-DE" dirty="0"/>
              <a:t>Man kann rein sehen aber Licht kommt kaum noch raus</a:t>
            </a:r>
          </a:p>
          <a:p>
            <a:pPr rtl="0"/>
            <a:r>
              <a:rPr lang="de-DE" dirty="0"/>
              <a:t>Somit Spiegeln sich die Spiegel gegenseitig ins unendliche</a:t>
            </a:r>
          </a:p>
          <a:p>
            <a:pPr rtl="0"/>
            <a:endParaRPr lang="de-DE" dirty="0"/>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2</a:t>
            </a:fld>
            <a:endParaRPr lang="de-DE"/>
          </a:p>
        </p:txBody>
      </p:sp>
    </p:spTree>
    <p:extLst>
      <p:ext uri="{BB962C8B-B14F-4D97-AF65-F5344CB8AC3E}">
        <p14:creationId xmlns:p14="http://schemas.microsoft.com/office/powerpoint/2010/main" val="27385441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20</a:t>
            </a:fld>
            <a:endParaRPr lang="de-DE"/>
          </a:p>
        </p:txBody>
      </p:sp>
    </p:spTree>
    <p:extLst>
      <p:ext uri="{BB962C8B-B14F-4D97-AF65-F5344CB8AC3E}">
        <p14:creationId xmlns:p14="http://schemas.microsoft.com/office/powerpoint/2010/main" val="13789417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21</a:t>
            </a:fld>
            <a:endParaRPr lang="de-DE"/>
          </a:p>
        </p:txBody>
      </p:sp>
    </p:spTree>
    <p:extLst>
      <p:ext uri="{BB962C8B-B14F-4D97-AF65-F5344CB8AC3E}">
        <p14:creationId xmlns:p14="http://schemas.microsoft.com/office/powerpoint/2010/main" val="3333233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22</a:t>
            </a:fld>
            <a:endParaRPr lang="de-DE"/>
          </a:p>
        </p:txBody>
      </p:sp>
    </p:spTree>
    <p:extLst>
      <p:ext uri="{BB962C8B-B14F-4D97-AF65-F5344CB8AC3E}">
        <p14:creationId xmlns:p14="http://schemas.microsoft.com/office/powerpoint/2010/main" val="25907932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23</a:t>
            </a:fld>
            <a:endParaRPr lang="de-DE"/>
          </a:p>
        </p:txBody>
      </p:sp>
    </p:spTree>
    <p:extLst>
      <p:ext uri="{BB962C8B-B14F-4D97-AF65-F5344CB8AC3E}">
        <p14:creationId xmlns:p14="http://schemas.microsoft.com/office/powerpoint/2010/main" val="1456975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noProof="0" dirty="0"/>
              <a:t>Material</a:t>
            </a:r>
          </a:p>
          <a:p>
            <a:pPr marL="171450" indent="-171450" rtl="0">
              <a:buFontTx/>
              <a:buChar char="-"/>
            </a:pPr>
            <a:r>
              <a:rPr lang="de-DE" dirty="0"/>
              <a:t>Materialliste </a:t>
            </a:r>
          </a:p>
          <a:p>
            <a:pPr rtl="0"/>
            <a:endParaRPr lang="de-DE" noProof="0" dirty="0"/>
          </a:p>
          <a:p>
            <a:pPr rtl="0"/>
            <a:r>
              <a:rPr lang="de-DE" dirty="0"/>
              <a:t>Montage</a:t>
            </a:r>
          </a:p>
          <a:p>
            <a:pPr marL="171450" indent="-171450" rtl="0">
              <a:buFontTx/>
              <a:buChar char="-"/>
            </a:pPr>
            <a:r>
              <a:rPr lang="de-DE" dirty="0"/>
              <a:t>Montagearbeiten </a:t>
            </a:r>
          </a:p>
          <a:p>
            <a:pPr rtl="0"/>
            <a:endParaRPr lang="de-DE" noProof="0" dirty="0"/>
          </a:p>
          <a:p>
            <a:pPr rtl="0"/>
            <a:r>
              <a:rPr lang="de-DE" dirty="0"/>
              <a:t>Implementierung </a:t>
            </a:r>
          </a:p>
          <a:p>
            <a:pPr marL="171450" indent="-171450" rtl="0">
              <a:buFontTx/>
              <a:buChar char="-"/>
            </a:pPr>
            <a:r>
              <a:rPr lang="de-DE" dirty="0"/>
              <a:t>Von </a:t>
            </a:r>
            <a:r>
              <a:rPr lang="de-DE" dirty="0" err="1"/>
              <a:t>Diplay</a:t>
            </a:r>
            <a:endParaRPr lang="de-DE" dirty="0"/>
          </a:p>
          <a:p>
            <a:pPr marL="171450" indent="-171450" rtl="0">
              <a:buFontTx/>
              <a:buChar char="-"/>
            </a:pPr>
            <a:r>
              <a:rPr lang="de-DE" noProof="0" dirty="0" err="1"/>
              <a:t>LED_Streifen</a:t>
            </a:r>
            <a:endParaRPr lang="de-DE" noProof="0" dirty="0"/>
          </a:p>
          <a:p>
            <a:pPr marL="171450" indent="-171450" rtl="0">
              <a:buFontTx/>
              <a:buChar char="-"/>
            </a:pPr>
            <a:r>
              <a:rPr lang="de-DE" dirty="0"/>
              <a:t>Raspberry Pi</a:t>
            </a:r>
            <a:endParaRPr lang="de-DE" noProof="0" dirty="0"/>
          </a:p>
          <a:p>
            <a:pPr marL="171450" indent="-171450" rtl="0">
              <a:buFontTx/>
              <a:buChar char="-"/>
            </a:pPr>
            <a:endParaRPr lang="de-DE" dirty="0"/>
          </a:p>
          <a:p>
            <a:pPr rtl="0"/>
            <a:r>
              <a:rPr lang="de-DE" noProof="0" dirty="0"/>
              <a:t>Software </a:t>
            </a:r>
          </a:p>
          <a:p>
            <a:pPr marL="171450" indent="-171450" rtl="0">
              <a:buFontTx/>
              <a:buChar char="-"/>
            </a:pPr>
            <a:r>
              <a:rPr lang="de-DE" dirty="0"/>
              <a:t>Display</a:t>
            </a:r>
          </a:p>
          <a:p>
            <a:pPr marL="171450" indent="-171450" rtl="0">
              <a:buFontTx/>
              <a:buChar char="-"/>
            </a:pPr>
            <a:r>
              <a:rPr lang="de-DE" noProof="0" dirty="0"/>
              <a:t>LED</a:t>
            </a:r>
            <a:r>
              <a:rPr lang="de-DE" dirty="0"/>
              <a:t>-Streifen</a:t>
            </a:r>
            <a:endParaRPr lang="de-DE" noProof="0" dirty="0"/>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3</a:t>
            </a:fld>
            <a:endParaRPr lang="de-DE"/>
          </a:p>
        </p:txBody>
      </p:sp>
    </p:spTree>
    <p:extLst>
      <p:ext uri="{BB962C8B-B14F-4D97-AF65-F5344CB8AC3E}">
        <p14:creationId xmlns:p14="http://schemas.microsoft.com/office/powerpoint/2010/main" val="31779268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rtlCol="0"/>
          <a:lstStyle/>
          <a:p>
            <a:pPr rtl="0"/>
            <a:r>
              <a:rPr lang="de-DE" noProof="0" dirty="0"/>
              <a:t>Für den Spiegel </a:t>
            </a:r>
          </a:p>
          <a:p>
            <a:pPr marL="171450" indent="-171450" rtl="0">
              <a:buFontTx/>
              <a:buChar char="-"/>
            </a:pPr>
            <a:r>
              <a:rPr lang="de-DE" dirty="0"/>
              <a:t>Plexiglas</a:t>
            </a:r>
          </a:p>
          <a:p>
            <a:pPr marL="171450" indent="-171450" rtl="0">
              <a:buFontTx/>
              <a:buChar char="-"/>
            </a:pPr>
            <a:r>
              <a:rPr lang="de-DE" noProof="0" dirty="0"/>
              <a:t>Spiegelfolie</a:t>
            </a:r>
          </a:p>
          <a:p>
            <a:pPr marL="171450" indent="-171450" rtl="0">
              <a:buFontTx/>
              <a:buChar char="-"/>
            </a:pPr>
            <a:r>
              <a:rPr lang="de-DE" dirty="0"/>
              <a:t>Rahmenholz </a:t>
            </a:r>
          </a:p>
          <a:p>
            <a:pPr marL="171450" indent="-171450" rtl="0">
              <a:buFontTx/>
              <a:buChar char="-"/>
            </a:pPr>
            <a:r>
              <a:rPr lang="de-DE" noProof="0" dirty="0"/>
              <a:t>Spiegel</a:t>
            </a:r>
          </a:p>
          <a:p>
            <a:pPr rtl="0"/>
            <a:endParaRPr lang="de-DE" dirty="0"/>
          </a:p>
          <a:p>
            <a:pPr rtl="0"/>
            <a:r>
              <a:rPr lang="de-DE" noProof="0" dirty="0"/>
              <a:t>Für Licht und Anzeige </a:t>
            </a:r>
          </a:p>
          <a:p>
            <a:pPr marL="171450" indent="-171450" rtl="0">
              <a:buFontTx/>
              <a:buChar char="-"/>
            </a:pPr>
            <a:r>
              <a:rPr lang="de-DE" noProof="0" dirty="0"/>
              <a:t>HDMI Display </a:t>
            </a:r>
          </a:p>
          <a:p>
            <a:pPr marL="171450" indent="-171450">
              <a:buFontTx/>
              <a:buChar char="-"/>
            </a:pPr>
            <a:r>
              <a:rPr lang="de-DE" dirty="0"/>
              <a:t>Led-Lichterstreifen</a:t>
            </a:r>
          </a:p>
          <a:p>
            <a:pPr marL="171450" indent="-171450" rtl="0">
              <a:buFontTx/>
              <a:buChar char="-"/>
            </a:pPr>
            <a:r>
              <a:rPr lang="de-DE" dirty="0"/>
              <a:t>Raspberry Pi </a:t>
            </a:r>
            <a:endParaRPr lang="de-DE" noProof="0" dirty="0"/>
          </a:p>
        </p:txBody>
      </p:sp>
      <p:sp>
        <p:nvSpPr>
          <p:cNvPr id="4" name="Foliennummernplatzhalter 3"/>
          <p:cNvSpPr>
            <a:spLocks noGrp="1"/>
          </p:cNvSpPr>
          <p:nvPr>
            <p:ph type="sldNum" sz="quarter" idx="5"/>
          </p:nvPr>
        </p:nvSpPr>
        <p:spPr/>
        <p:txBody>
          <a:bodyPr rtlCol="0"/>
          <a:lstStyle/>
          <a:p>
            <a:pPr rtl="0"/>
            <a:fld id="{5071D96E-4CA2-485E-9EE5-CEB7143ACC3B}" type="slidenum">
              <a:rPr lang="de-DE" smtClean="0"/>
              <a:t>4</a:t>
            </a:fld>
            <a:endParaRPr lang="de-DE"/>
          </a:p>
        </p:txBody>
      </p:sp>
    </p:spTree>
    <p:extLst>
      <p:ext uri="{BB962C8B-B14F-4D97-AF65-F5344CB8AC3E}">
        <p14:creationId xmlns:p14="http://schemas.microsoft.com/office/powerpoint/2010/main" val="11580359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Für den Rahmen</a:t>
            </a:r>
          </a:p>
          <a:p>
            <a:pPr marL="171450" indent="-171450">
              <a:buFontTx/>
              <a:buChar char="-"/>
            </a:pPr>
            <a:r>
              <a:rPr lang="de-DE" dirty="0"/>
              <a:t>Holz auf passende Länge gesägt </a:t>
            </a:r>
          </a:p>
          <a:p>
            <a:pPr marL="171450" indent="-171450">
              <a:buFontTx/>
              <a:buChar char="-"/>
            </a:pPr>
            <a:r>
              <a:rPr lang="de-DE" dirty="0"/>
              <a:t>Dann geschliffen </a:t>
            </a:r>
          </a:p>
          <a:p>
            <a:pPr marL="171450" indent="-171450">
              <a:buFontTx/>
              <a:buChar char="-"/>
            </a:pPr>
            <a:r>
              <a:rPr lang="de-DE" dirty="0"/>
              <a:t>Verschraubt </a:t>
            </a:r>
          </a:p>
          <a:p>
            <a:endParaRPr lang="de-DE" noProof="0" dirty="0"/>
          </a:p>
          <a:p>
            <a:r>
              <a:rPr lang="de-DE" dirty="0"/>
              <a:t>Für zweiten Spiegel</a:t>
            </a:r>
          </a:p>
          <a:p>
            <a:pPr marL="171450" indent="-171450">
              <a:buFontTx/>
              <a:buChar char="-"/>
            </a:pPr>
            <a:r>
              <a:rPr lang="de-DE" dirty="0"/>
              <a:t>Plexiglas zurecht gesägt</a:t>
            </a:r>
          </a:p>
          <a:p>
            <a:pPr marL="171450" indent="-171450">
              <a:buFontTx/>
              <a:buChar char="-"/>
            </a:pPr>
            <a:r>
              <a:rPr lang="de-DE" dirty="0"/>
              <a:t>Dann Foliert mit Spiegelfolie </a:t>
            </a:r>
          </a:p>
          <a:p>
            <a:endParaRPr lang="de-DE" dirty="0"/>
          </a:p>
          <a:p>
            <a:r>
              <a:rPr lang="de-DE" dirty="0"/>
              <a:t>Montage</a:t>
            </a:r>
          </a:p>
          <a:p>
            <a:pPr marL="171450" indent="-171450">
              <a:buFontTx/>
              <a:buChar char="-"/>
            </a:pPr>
            <a:r>
              <a:rPr lang="de-DE" dirty="0"/>
              <a:t>Alle einzelnen Teile zusammen geklebt </a:t>
            </a:r>
          </a:p>
          <a:p>
            <a:endParaRPr lang="de-DE"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5</a:t>
            </a:fld>
            <a:endParaRPr lang="de-DE"/>
          </a:p>
        </p:txBody>
      </p:sp>
    </p:spTree>
    <p:extLst>
      <p:ext uri="{BB962C8B-B14F-4D97-AF65-F5344CB8AC3E}">
        <p14:creationId xmlns:p14="http://schemas.microsoft.com/office/powerpoint/2010/main" val="42153703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rtl="0"/>
            <a:r>
              <a:rPr lang="de-DE" dirty="0"/>
              <a:t>Implementierung </a:t>
            </a:r>
          </a:p>
          <a:p>
            <a:pPr marL="171450" indent="-171450" rtl="0">
              <a:buFontTx/>
              <a:buChar char="-"/>
            </a:pPr>
            <a:r>
              <a:rPr lang="de-DE" dirty="0"/>
              <a:t>Display anschließen</a:t>
            </a:r>
          </a:p>
          <a:p>
            <a:pPr marL="171450" indent="-171450" rtl="0">
              <a:buFontTx/>
              <a:buChar char="-"/>
            </a:pPr>
            <a:r>
              <a:rPr lang="de-DE" dirty="0"/>
              <a:t>Led-Lichtstreifen verkabeln und Löten</a:t>
            </a:r>
          </a:p>
          <a:p>
            <a:pPr marL="171450" indent="-171450" rtl="0">
              <a:buFontTx/>
              <a:buChar char="-"/>
            </a:pPr>
            <a:r>
              <a:rPr lang="de-DE" noProof="0" dirty="0"/>
              <a:t>Alles an Raspberry Pi anschließen </a:t>
            </a:r>
          </a:p>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6</a:t>
            </a:fld>
            <a:endParaRPr lang="de-DE"/>
          </a:p>
        </p:txBody>
      </p:sp>
    </p:spTree>
    <p:extLst>
      <p:ext uri="{BB962C8B-B14F-4D97-AF65-F5344CB8AC3E}">
        <p14:creationId xmlns:p14="http://schemas.microsoft.com/office/powerpoint/2010/main" val="31235341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noProof="0" dirty="0"/>
              <a:t>Übersicht der Klassen für das Display</a:t>
            </a:r>
          </a:p>
          <a:p>
            <a:endParaRPr lang="de-DE" dirty="0"/>
          </a:p>
          <a:p>
            <a:r>
              <a:rPr lang="de-DE" noProof="0" dirty="0"/>
              <a:t>Settings Klasse</a:t>
            </a:r>
          </a:p>
          <a:p>
            <a:pPr marL="171450" indent="-171450">
              <a:buFontTx/>
              <a:buChar char="-"/>
            </a:pPr>
            <a:r>
              <a:rPr lang="de-DE" dirty="0"/>
              <a:t>Speichert Daten </a:t>
            </a:r>
          </a:p>
          <a:p>
            <a:endParaRPr lang="de-DE" noProof="0" dirty="0"/>
          </a:p>
          <a:p>
            <a:r>
              <a:rPr lang="de-DE" dirty="0"/>
              <a:t>Location Klasse</a:t>
            </a:r>
          </a:p>
          <a:p>
            <a:pPr marL="171450" indent="-171450">
              <a:buFontTx/>
              <a:buChar char="-"/>
            </a:pPr>
            <a:r>
              <a:rPr lang="de-DE" noProof="0" dirty="0"/>
              <a:t>Erstellt Breiten- und Längengrade </a:t>
            </a:r>
          </a:p>
          <a:p>
            <a:endParaRPr lang="de-DE" dirty="0"/>
          </a:p>
          <a:p>
            <a:r>
              <a:rPr lang="de-DE" noProof="0" dirty="0" err="1"/>
              <a:t>Weather</a:t>
            </a:r>
            <a:r>
              <a:rPr lang="de-DE" noProof="0" dirty="0"/>
              <a:t> Klasse</a:t>
            </a:r>
          </a:p>
          <a:p>
            <a:r>
              <a:rPr lang="de-DE" dirty="0"/>
              <a:t>- Ruft Wetterdaten ab</a:t>
            </a:r>
            <a:r>
              <a:rPr lang="de-DE" noProof="0" dirty="0"/>
              <a:t> </a:t>
            </a:r>
          </a:p>
        </p:txBody>
      </p:sp>
      <p:sp>
        <p:nvSpPr>
          <p:cNvPr id="4" name="Foliennummernplatzhalter 3"/>
          <p:cNvSpPr>
            <a:spLocks noGrp="1"/>
          </p:cNvSpPr>
          <p:nvPr>
            <p:ph type="sldNum" sz="quarter" idx="5"/>
          </p:nvPr>
        </p:nvSpPr>
        <p:spPr/>
        <p:txBody>
          <a:bodyPr/>
          <a:lstStyle/>
          <a:p>
            <a:pPr rtl="0"/>
            <a:fld id="{5071D96E-4CA2-485E-9EE5-CEB7143ACC3B}" type="slidenum">
              <a:rPr lang="de-DE" smtClean="0"/>
              <a:t>7</a:t>
            </a:fld>
            <a:endParaRPr lang="de-DE"/>
          </a:p>
        </p:txBody>
      </p:sp>
    </p:spTree>
    <p:extLst>
      <p:ext uri="{BB962C8B-B14F-4D97-AF65-F5344CB8AC3E}">
        <p14:creationId xmlns:p14="http://schemas.microsoft.com/office/powerpoint/2010/main" val="10494009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8</a:t>
            </a:fld>
            <a:endParaRPr lang="de-DE"/>
          </a:p>
        </p:txBody>
      </p:sp>
    </p:spTree>
    <p:extLst>
      <p:ext uri="{BB962C8B-B14F-4D97-AF65-F5344CB8AC3E}">
        <p14:creationId xmlns:p14="http://schemas.microsoft.com/office/powerpoint/2010/main" val="2159856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noProof="0" dirty="0"/>
          </a:p>
        </p:txBody>
      </p:sp>
      <p:sp>
        <p:nvSpPr>
          <p:cNvPr id="4" name="Foliennummernplatzhalter 3"/>
          <p:cNvSpPr>
            <a:spLocks noGrp="1"/>
          </p:cNvSpPr>
          <p:nvPr>
            <p:ph type="sldNum" sz="quarter" idx="5"/>
          </p:nvPr>
        </p:nvSpPr>
        <p:spPr/>
        <p:txBody>
          <a:bodyPr/>
          <a:lstStyle/>
          <a:p>
            <a:pPr rtl="0"/>
            <a:fld id="{5071D96E-4CA2-485E-9EE5-CEB7143ACC3B}" type="slidenum">
              <a:rPr lang="de-DE" smtClean="0"/>
              <a:t>9</a:t>
            </a:fld>
            <a:endParaRPr lang="de-DE"/>
          </a:p>
        </p:txBody>
      </p:sp>
    </p:spTree>
    <p:extLst>
      <p:ext uri="{BB962C8B-B14F-4D97-AF65-F5344CB8AC3E}">
        <p14:creationId xmlns:p14="http://schemas.microsoft.com/office/powerpoint/2010/main" val="308257452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Bildplatzhalt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rtlCol="0" anchor="t">
            <a:noAutofit/>
          </a:bodyPr>
          <a:lstStyle>
            <a:lvl1pPr algn="l">
              <a:lnSpc>
                <a:spcPct val="80000"/>
              </a:lnSpc>
              <a:defRPr sz="5400" cap="all" spc="400" baseline="0">
                <a:ln w="19050">
                  <a:solidFill>
                    <a:schemeClr val="accent5"/>
                  </a:solidFill>
                </a:ln>
              </a:defRPr>
            </a:lvl1pPr>
          </a:lstStyle>
          <a:p>
            <a:pPr rtl="0"/>
            <a:r>
              <a:rPr lang="de-DE" noProof="0"/>
              <a:t>Titel durch Klicken hinzufügen</a:t>
            </a:r>
          </a:p>
        </p:txBody>
      </p:sp>
      <p:sp>
        <p:nvSpPr>
          <p:cNvPr id="14" name="Textplatzhalt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rtlCol="0">
            <a:noAutofit/>
          </a:bodyPr>
          <a:lstStyle>
            <a:lvl1pPr marL="0" indent="0" algn="l">
              <a:buNone/>
              <a:defRPr sz="2400" spc="100" baseline="0">
                <a:solidFill>
                  <a:schemeClr val="accent5"/>
                </a:solidFill>
              </a:defRPr>
            </a:lvl1pPr>
          </a:lstStyle>
          <a:p>
            <a:pPr lvl="0" rtl="0"/>
            <a:r>
              <a:rPr lang="de-DE" noProof="0"/>
              <a:t>Klicken, um einen Namen hinzuzufügen</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tvergleich">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Bildplatzhalt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4" name="Datumsplatzhalter 3">
            <a:extLst>
              <a:ext uri="{FF2B5EF4-FFF2-40B4-BE49-F238E27FC236}">
                <a16:creationId xmlns:a16="http://schemas.microsoft.com/office/drawing/2014/main" id="{A77D30EC-51F8-4EBE-9AC8-349D6E064E20}"/>
              </a:ext>
            </a:extLst>
          </p:cNvPr>
          <p:cNvSpPr>
            <a:spLocks noGrp="1"/>
          </p:cNvSpPr>
          <p:nvPr>
            <p:ph type="dt" sz="half" idx="10"/>
          </p:nvPr>
        </p:nvSpPr>
        <p:spPr/>
        <p:txBody>
          <a:bodyPr rtlCol="0"/>
          <a:lstStyle/>
          <a:p>
            <a:pPr rtl="0"/>
            <a:r>
              <a:rPr lang="de-DE" noProof="0"/>
              <a:t>06.08.20XX</a:t>
            </a:r>
          </a:p>
        </p:txBody>
      </p:sp>
      <p:sp>
        <p:nvSpPr>
          <p:cNvPr id="14" name="Textplatzhalt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de-DE" noProof="0"/>
              <a:t>2 Mrd. €</a:t>
            </a:r>
          </a:p>
        </p:txBody>
      </p:sp>
      <p:sp>
        <p:nvSpPr>
          <p:cNvPr id="5" name="Fußzeilenplatzhalt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6" name="Textplatzhalt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de-DE" noProof="0"/>
              <a:t>1 Mrd. €</a:t>
            </a:r>
          </a:p>
        </p:txBody>
      </p:sp>
      <p:sp>
        <p:nvSpPr>
          <p:cNvPr id="11" name="Textplatzhalt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12" name="Textplatzhalt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rtlCol="0" anchor="ctr"/>
          <a:lstStyle>
            <a:lvl1pPr marL="0" indent="0" algn="ctr">
              <a:buNone/>
              <a:defRPr sz="2400" b="1" cap="all" spc="100" baseline="0">
                <a:solidFill>
                  <a:schemeClr val="accent5">
                    <a:lumMod val="20000"/>
                    <a:lumOff val="80000"/>
                  </a:schemeClr>
                </a:solidFill>
                <a:latin typeface="Arial" panose="020B0604020202020204" pitchFamily="34" charset="0"/>
              </a:defRPr>
            </a:lvl1pPr>
          </a:lstStyle>
          <a:p>
            <a:pPr lvl="0" rtl="0"/>
            <a:r>
              <a:rPr lang="de-DE" noProof="0"/>
              <a:t>3 Mrd. €</a:t>
            </a:r>
          </a:p>
        </p:txBody>
      </p:sp>
      <p:sp>
        <p:nvSpPr>
          <p:cNvPr id="20" name="Textplatzhalt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21" name="Textplatzhalt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rtlCol="0" anchor="t">
            <a:noAutofit/>
          </a:bodyPr>
          <a:lstStyle>
            <a:lvl1pPr marL="0" indent="0" algn="l">
              <a:lnSpc>
                <a:spcPct val="125000"/>
              </a:lnSpc>
              <a:spcBef>
                <a:spcPts val="500"/>
              </a:spcBef>
              <a:buNone/>
              <a:defRPr sz="1400" cap="none" spc="10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rtlCol="0">
            <a:noAutofit/>
          </a:bodyPr>
          <a:lstStyle>
            <a:lvl1pPr>
              <a:lnSpc>
                <a:spcPct val="100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Unsere Wettbewerber">
    <p:bg>
      <p:bgPr>
        <a:solidFill>
          <a:schemeClr val="bg2">
            <a:lumMod val="10000"/>
          </a:schemeClr>
        </a:solidFill>
        <a:effectLst/>
      </p:bgPr>
    </p:bg>
    <p:spTree>
      <p:nvGrpSpPr>
        <p:cNvPr id="1" name=""/>
        <p:cNvGrpSpPr/>
        <p:nvPr/>
      </p:nvGrpSpPr>
      <p:grpSpPr>
        <a:xfrm>
          <a:off x="0" y="0"/>
          <a:ext cx="0" cy="0"/>
          <a:chOff x="0" y="0"/>
          <a:chExt cx="0" cy="0"/>
        </a:xfrm>
      </p:grpSpPr>
      <p:sp>
        <p:nvSpPr>
          <p:cNvPr id="21" name="Bildplatzhalt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rtlCol="0"/>
          <a:lstStyle>
            <a:lvl1pPr marL="0" indent="0" algn="ctr">
              <a:buNone/>
              <a:defRPr>
                <a:solidFill>
                  <a:schemeClr val="bg1"/>
                </a:solidFill>
              </a:defRPr>
            </a:lvl1pPr>
          </a:lstStyle>
          <a:p>
            <a:pPr rtl="0"/>
            <a:r>
              <a:rPr lang="de-DE" noProof="0"/>
              <a:t>Klicken, um ein Foto hinzuzufügen</a:t>
            </a:r>
          </a:p>
        </p:txBody>
      </p:sp>
      <p:sp>
        <p:nvSpPr>
          <p:cNvPr id="4" name="Datumsplatzhalter 3">
            <a:extLst>
              <a:ext uri="{FF2B5EF4-FFF2-40B4-BE49-F238E27FC236}">
                <a16:creationId xmlns:a16="http://schemas.microsoft.com/office/drawing/2014/main" id="{56754628-3BB3-414A-88E4-67B3809A62CD}"/>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7" name="Textplatzhalt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de-DE" noProof="0"/>
              <a:t>Klicken Sie, um Text hinzuzufügen.</a:t>
            </a:r>
          </a:p>
        </p:txBody>
      </p:sp>
      <p:sp>
        <p:nvSpPr>
          <p:cNvPr id="18" name="Textplatzhalt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de-DE" noProof="0"/>
              <a:t>Untertitel durch Klicken hinzufügen</a:t>
            </a:r>
          </a:p>
        </p:txBody>
      </p:sp>
      <p:sp>
        <p:nvSpPr>
          <p:cNvPr id="19" name="Textplatzhalt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rtlCol="0"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rtl="0"/>
            <a:r>
              <a:rPr lang="de-DE" noProof="0"/>
              <a:t>Klicken Sie, um Text hinzuzufügen.</a:t>
            </a:r>
          </a:p>
        </p:txBody>
      </p:sp>
      <p:sp>
        <p:nvSpPr>
          <p:cNvPr id="20" name="Textplatzhalt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rtlCol="0" anchor="b">
            <a:normAutofit/>
          </a:bodyPr>
          <a:lstStyle>
            <a:lvl1pPr marL="0" indent="0" algn="l">
              <a:buNone/>
              <a:defRPr sz="1600" b="1" cap="all" spc="100" baseline="0">
                <a:solidFill>
                  <a:schemeClr val="accent6"/>
                </a:solidFill>
                <a:latin typeface="Arial" panose="020B0604020202020204" pitchFamily="34" charset="0"/>
              </a:defRPr>
            </a:lvl1pPr>
          </a:lstStyle>
          <a:p>
            <a:pPr lvl="0" rtl="0"/>
            <a:r>
              <a:rPr lang="de-DE" noProof="0"/>
              <a:t>Untertitel durch Klicken hinzufügen</a:t>
            </a:r>
          </a:p>
        </p:txBody>
      </p:sp>
      <p:sp>
        <p:nvSpPr>
          <p:cNvPr id="2" name="Titel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rtlCol="0">
            <a:noAutofit/>
          </a:bodyPr>
          <a:lstStyle>
            <a:lvl1pPr>
              <a:lnSpc>
                <a:spcPct val="100000"/>
              </a:lnSpc>
              <a:defRPr sz="2800">
                <a:ln w="19050">
                  <a:solidFill>
                    <a:schemeClr val="accent6"/>
                  </a:solidFill>
                </a:ln>
              </a:defRPr>
            </a:lvl1pPr>
          </a:lstStyle>
          <a:p>
            <a:pPr rtl="0"/>
            <a:r>
              <a:rPr lang="de-DE" noProof="0"/>
              <a:t>Titel durch Klicken hinzufügen</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Unsere Wettbewerber v2">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hteck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 name="Datumsplatzhalter 2">
            <a:extLst>
              <a:ext uri="{FF2B5EF4-FFF2-40B4-BE49-F238E27FC236}">
                <a16:creationId xmlns:a16="http://schemas.microsoft.com/office/drawing/2014/main" id="{5822AF5C-69BC-4A87-8E5C-E473F6A73EEF}"/>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8" name="Textplatzhalt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Namen hinzuzufügen</a:t>
            </a:r>
          </a:p>
        </p:txBody>
      </p:sp>
      <p:sp>
        <p:nvSpPr>
          <p:cNvPr id="9" name="Textplatzhalt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einen Namen hinzuzufügen</a:t>
            </a:r>
          </a:p>
        </p:txBody>
      </p:sp>
      <p:sp>
        <p:nvSpPr>
          <p:cNvPr id="10" name="Textplatzhalt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Namen hinzuzufügen</a:t>
            </a:r>
          </a:p>
        </p:txBody>
      </p:sp>
      <p:sp>
        <p:nvSpPr>
          <p:cNvPr id="11" name="Textplatzhalt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rtlCol="0" anchor="ctr"/>
          <a:lstStyle>
            <a:lvl1pPr marL="0" indent="0" algn="ctr">
              <a:lnSpc>
                <a:spcPct val="100000"/>
              </a:lnSpc>
              <a:buNone/>
              <a:defRPr sz="1200" b="1" cap="all" spc="200" baseline="0">
                <a:solidFill>
                  <a:schemeClr val="accent2">
                    <a:lumMod val="20000"/>
                    <a:lumOff val="80000"/>
                  </a:schemeClr>
                </a:solidFill>
                <a:latin typeface="Arial" panose="020B0604020202020204" pitchFamily="34" charset="0"/>
              </a:defRPr>
            </a:lvl1pPr>
          </a:lstStyle>
          <a:p>
            <a:pPr lvl="0" rtl="0"/>
            <a:r>
              <a:rPr lang="de-DE" noProof="0"/>
              <a:t>Klicken, um Namen hinzuzufügen</a:t>
            </a:r>
          </a:p>
        </p:txBody>
      </p:sp>
      <p:sp>
        <p:nvSpPr>
          <p:cNvPr id="12" name="Textplatzhalt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rtlCol="0" anchor="ctr"/>
          <a:lstStyle>
            <a:lvl1pPr marL="0" indent="0" algn="ctr">
              <a:lnSpc>
                <a:spcPct val="100000"/>
              </a:lnSpc>
              <a:buNone/>
              <a:defRPr sz="1200" b="1" cap="all" spc="200" baseline="0">
                <a:solidFill>
                  <a:schemeClr val="accent1">
                    <a:lumMod val="20000"/>
                    <a:lumOff val="80000"/>
                  </a:schemeClr>
                </a:solidFill>
                <a:latin typeface="Arial" panose="020B0604020202020204" pitchFamily="34" charset="0"/>
              </a:defRPr>
            </a:lvl1pPr>
          </a:lstStyle>
          <a:p>
            <a:pPr lvl="0" rtl="0"/>
            <a:r>
              <a:rPr lang="de-DE" noProof="0"/>
              <a:t>Klicken, um Namen hinzuzufügen</a:t>
            </a:r>
          </a:p>
        </p:txBody>
      </p:sp>
      <p:sp>
        <p:nvSpPr>
          <p:cNvPr id="13" name="Textplatzhalt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rtlCol="0" anchor="ctr"/>
          <a:lstStyle>
            <a:lvl1pPr marL="0" indent="0" algn="ctr">
              <a:lnSpc>
                <a:spcPct val="100000"/>
              </a:lnSpc>
              <a:buNone/>
              <a:defRPr sz="1200" b="1" cap="all" spc="200" baseline="0">
                <a:solidFill>
                  <a:schemeClr val="accent6">
                    <a:lumMod val="40000"/>
                    <a:lumOff val="60000"/>
                  </a:schemeClr>
                </a:solidFill>
                <a:latin typeface="Arial" panose="020B0604020202020204" pitchFamily="34" charset="0"/>
              </a:defRPr>
            </a:lvl1pPr>
          </a:lstStyle>
          <a:p>
            <a:pPr lvl="0" rtl="0"/>
            <a:r>
              <a:rPr lang="de-DE" noProof="0"/>
              <a:t>Klicken, um Namen hinzuzufügen</a:t>
            </a:r>
          </a:p>
        </p:txBody>
      </p:sp>
      <p:sp>
        <p:nvSpPr>
          <p:cNvPr id="14" name="Textplatzhalt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rtlCol="0" anchor="ctr"/>
          <a:lstStyle>
            <a:lvl1pPr marL="0" indent="0" algn="ctr">
              <a:lnSpc>
                <a:spcPct val="100000"/>
              </a:lnSpc>
              <a:buNone/>
              <a:defRPr sz="1200" b="1" cap="all" spc="200" baseline="0">
                <a:solidFill>
                  <a:schemeClr val="accent1">
                    <a:lumMod val="40000"/>
                    <a:lumOff val="60000"/>
                  </a:schemeClr>
                </a:solidFill>
                <a:latin typeface="Arial" panose="020B0604020202020204" pitchFamily="34" charset="0"/>
              </a:defRPr>
            </a:lvl1pPr>
          </a:lstStyle>
          <a:p>
            <a:pPr lvl="0" rtl="0"/>
            <a:r>
              <a:rPr lang="de-DE" noProof="0"/>
              <a:t>Klicken, um Namen hinzuzufügen</a:t>
            </a:r>
          </a:p>
        </p:txBody>
      </p:sp>
      <p:sp>
        <p:nvSpPr>
          <p:cNvPr id="15" name="Textplatzhalt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rtlCol="0" anchor="ctr"/>
          <a:lstStyle>
            <a:lvl1pPr marL="0" indent="0" algn="ctr">
              <a:lnSpc>
                <a:spcPct val="100000"/>
              </a:lnSpc>
              <a:buNone/>
              <a:defRPr sz="1000" b="1" cap="all" spc="200" baseline="0">
                <a:solidFill>
                  <a:schemeClr val="accent5"/>
                </a:solidFill>
                <a:latin typeface="Arial" panose="020B0604020202020204" pitchFamily="34" charset="0"/>
              </a:defRPr>
            </a:lvl1pPr>
          </a:lstStyle>
          <a:p>
            <a:pPr lvl="0" rtl="0"/>
            <a:r>
              <a:rPr lang="de-DE" noProof="0"/>
              <a:t>Klicken, um Namen hinzuzufügen</a:t>
            </a:r>
          </a:p>
        </p:txBody>
      </p:sp>
      <p:cxnSp>
        <p:nvCxnSpPr>
          <p:cNvPr id="16" name="Gerader Verbinde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Gerader Verbinde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platzhalt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rtlCol="0" anchor="ctr"/>
          <a:lstStyle>
            <a:lvl1pPr marL="0" indent="0" algn="ctr">
              <a:lnSpc>
                <a:spcPct val="100000"/>
              </a:lnSpc>
              <a:buNone/>
              <a:defRPr sz="1600" b="1" cap="all" spc="200" baseline="0">
                <a:solidFill>
                  <a:schemeClr val="bg1"/>
                </a:solidFill>
                <a:latin typeface="Arial" panose="020B0604020202020204" pitchFamily="34" charset="0"/>
              </a:defRPr>
            </a:lvl1pPr>
          </a:lstStyle>
          <a:p>
            <a:pPr lvl="0" rtl="0"/>
            <a:r>
              <a:rPr lang="de-DE" noProof="0"/>
              <a:t>Klicken, um Namen hinzuzufügen</a:t>
            </a:r>
          </a:p>
        </p:txBody>
      </p:sp>
      <p:sp>
        <p:nvSpPr>
          <p:cNvPr id="20" name="Textplatzhalt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rtlCol="0" anchor="ctr"/>
          <a:lstStyle>
            <a:lvl1pPr marL="0" indent="0" algn="ctr">
              <a:lnSpc>
                <a:spcPct val="100000"/>
              </a:lnSpc>
              <a:buNone/>
              <a:defRPr sz="1200" b="1" cap="all" spc="200" baseline="0">
                <a:solidFill>
                  <a:schemeClr val="accent4"/>
                </a:solidFill>
                <a:latin typeface="Arial" panose="020B0604020202020204" pitchFamily="34" charset="0"/>
              </a:defRPr>
            </a:lvl1pPr>
          </a:lstStyle>
          <a:p>
            <a:pPr lvl="0" rtl="0"/>
            <a:r>
              <a:rPr lang="de-DE" noProof="0"/>
              <a:t>Klicken, um Namen hinzuzufügen</a:t>
            </a:r>
          </a:p>
        </p:txBody>
      </p:sp>
      <p:sp>
        <p:nvSpPr>
          <p:cNvPr id="2" name="Titel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Wachstumsstrategie">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94C3578F-2A0F-4E30-AF4A-8F796929EE04}"/>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Textplatzhalt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de-DE" noProof="0"/>
              <a:t>Untertitel hinzufügen</a:t>
            </a:r>
          </a:p>
        </p:txBody>
      </p:sp>
      <p:sp>
        <p:nvSpPr>
          <p:cNvPr id="12" name="Textplatzhalt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de-DE" noProof="0"/>
              <a:t>Klicken, um Namen hinzuzufügen</a:t>
            </a:r>
          </a:p>
        </p:txBody>
      </p:sp>
      <p:sp>
        <p:nvSpPr>
          <p:cNvPr id="13" name="Textplatzhalt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de-DE" noProof="0"/>
              <a:t>Klicken, um Namen hinzuzufügen</a:t>
            </a:r>
          </a:p>
        </p:txBody>
      </p:sp>
      <p:sp>
        <p:nvSpPr>
          <p:cNvPr id="14" name="Textplatzhalt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rtlCol="0" anchor="ctr"/>
          <a:lstStyle>
            <a:lvl1pPr marL="0" indent="0" algn="ctr">
              <a:lnSpc>
                <a:spcPct val="100000"/>
              </a:lnSpc>
              <a:buNone/>
              <a:defRPr sz="1600" b="1" cap="all" spc="200" baseline="0">
                <a:solidFill>
                  <a:schemeClr val="accent6"/>
                </a:solidFill>
                <a:latin typeface="Arial" panose="020B0604020202020204" pitchFamily="34" charset="0"/>
              </a:defRPr>
            </a:lvl1pPr>
          </a:lstStyle>
          <a:p>
            <a:pPr lvl="0" rtl="0"/>
            <a:r>
              <a:rPr lang="de-DE" noProof="0"/>
              <a:t>Klicken, um Namen hinzuzufügen</a:t>
            </a:r>
          </a:p>
        </p:txBody>
      </p:sp>
      <p:sp>
        <p:nvSpPr>
          <p:cNvPr id="15" name="Textplatzhalt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6" name="Textplatzhalt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rtlCol="0"/>
          <a:lstStyle>
            <a:lvl1pPr marL="0" indent="0" algn="ctr">
              <a:lnSpc>
                <a:spcPct val="125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ktio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Inhaltsplatzhalter 8">
            <a:extLst>
              <a:ext uri="{FF2B5EF4-FFF2-40B4-BE49-F238E27FC236}">
                <a16:creationId xmlns:a16="http://schemas.microsoft.com/office/drawing/2014/main" id="{30B4BBA3-2E4B-4AF2-8A2B-92DD019631E8}"/>
              </a:ext>
            </a:extLst>
          </p:cNvPr>
          <p:cNvSpPr>
            <a:spLocks noGrp="1"/>
          </p:cNvSpPr>
          <p:nvPr>
            <p:ph sz="quarter" idx="39" hasCustomPrompt="1"/>
          </p:nvPr>
        </p:nvSpPr>
        <p:spPr>
          <a:xfrm>
            <a:off x="6266428"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8" name="Textplatzhalt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rtlCol="0">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rtl="0"/>
            <a:r>
              <a:rPr lang="de-DE" noProof="0"/>
              <a:t>Untertitel hinzufügen</a:t>
            </a:r>
          </a:p>
        </p:txBody>
      </p:sp>
      <p:sp>
        <p:nvSpPr>
          <p:cNvPr id="3" name="Datumsplatzhalter 2">
            <a:extLst>
              <a:ext uri="{FF2B5EF4-FFF2-40B4-BE49-F238E27FC236}">
                <a16:creationId xmlns:a16="http://schemas.microsoft.com/office/drawing/2014/main" id="{6968D310-58F4-4A10-A286-9B42AECFDD18}"/>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78" name="Textplatzhalt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79" name="Textplatzhalt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rtlCol="0"/>
          <a:lstStyle>
            <a:lvl1pPr marL="0" indent="0" algn="ctr">
              <a:buNone/>
              <a:defRPr sz="1600" b="1" cap="all" spc="200" baseline="0">
                <a:solidFill>
                  <a:schemeClr val="accent6"/>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19" name="Titel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
        <p:nvSpPr>
          <p:cNvPr id="9" name="Inhaltsplatzhalter 8">
            <a:extLst>
              <a:ext uri="{FF2B5EF4-FFF2-40B4-BE49-F238E27FC236}">
                <a16:creationId xmlns:a16="http://schemas.microsoft.com/office/drawing/2014/main" id="{ACB4710E-545B-4940-B69A-359188335AD3}"/>
              </a:ext>
            </a:extLst>
          </p:cNvPr>
          <p:cNvSpPr>
            <a:spLocks noGrp="1"/>
          </p:cNvSpPr>
          <p:nvPr>
            <p:ph sz="quarter" idx="38" hasCustomPrompt="1"/>
          </p:nvPr>
        </p:nvSpPr>
        <p:spPr>
          <a:xfrm>
            <a:off x="919283" y="2782888"/>
            <a:ext cx="4992567" cy="3436937"/>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Jahres-Aktionspla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DE68A0C5-BEED-4BC5-ACD5-3F28EDE19EE3}"/>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6" name="Textplatzhalt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6" name="Textplatzhalt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7" name="Textplatzhalt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8" name="Textplatzhalt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29" name="Textplatzhalt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0" name="Textplatzhalt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1" name="Textplatzhalt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2" name="Textplatzhalt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3" name="Textplatzhalt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4" name="Textplatzhalt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5" name="Textplatzhalt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6" name="Textplatzhalt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rtlCol="0"/>
          <a:lstStyle>
            <a:lvl1pPr marL="0" indent="0" algn="ctr">
              <a:lnSpc>
                <a:spcPct val="80000"/>
              </a:lnSpc>
              <a:spcBef>
                <a:spcPts val="0"/>
              </a:spcBef>
              <a:buNone/>
              <a:defRPr sz="1200" cap="none" spc="100" baseline="0">
                <a:solidFill>
                  <a:schemeClr val="bg1"/>
                </a:solidFill>
                <a:latin typeface="+mn-lt"/>
              </a:defRPr>
            </a:lvl1pPr>
          </a:lstStyle>
          <a:p>
            <a:pPr lvl="0" rtl="0"/>
            <a:r>
              <a:rPr lang="de-DE" noProof="0"/>
              <a:t>Klicken Sie, um Text hinzuzufügen.</a:t>
            </a:r>
          </a:p>
        </p:txBody>
      </p:sp>
      <p:sp>
        <p:nvSpPr>
          <p:cNvPr id="52" name="Textplatzhalt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de-DE" noProof="0"/>
              <a:t>Jahr hinzufügen</a:t>
            </a:r>
          </a:p>
        </p:txBody>
      </p:sp>
      <p:sp>
        <p:nvSpPr>
          <p:cNvPr id="53" name="Textplatzhalt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rtlCol="0" anchor="ctr">
            <a:noAutofit/>
          </a:bodyPr>
          <a:lstStyle>
            <a:lvl1pPr marL="0" indent="0" algn="ctr">
              <a:buNone/>
              <a:defRPr sz="1600" b="1" cap="all" spc="100" baseline="0">
                <a:solidFill>
                  <a:schemeClr val="bg1"/>
                </a:solidFill>
                <a:latin typeface="Arial" panose="020B0604020202020204" pitchFamily="34" charset="0"/>
              </a:defRPr>
            </a:lvl1pPr>
          </a:lstStyle>
          <a:p>
            <a:pPr lvl="0" rtl="0"/>
            <a:r>
              <a:rPr lang="de-DE" noProof="0"/>
              <a:t>Jahr hinzufügen</a:t>
            </a:r>
          </a:p>
        </p:txBody>
      </p:sp>
      <p:sp>
        <p:nvSpPr>
          <p:cNvPr id="54" name="Textplatzhalt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5" name="Textplatzhalt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6" name="Textplatzhalt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7" name="Textplatzhalt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58" name="Textplatzhalt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rtlCol="0" anchor="b"/>
          <a:lstStyle>
            <a:lvl1pPr marL="0" indent="0" algn="ctr">
              <a:lnSpc>
                <a:spcPct val="100000"/>
              </a:lnSpc>
              <a:spcBef>
                <a:spcPts val="0"/>
              </a:spcBef>
              <a:buNone/>
              <a:defRPr sz="1400" b="1" cap="none" spc="100" baseline="0">
                <a:solidFill>
                  <a:schemeClr val="accent6"/>
                </a:solidFill>
                <a:latin typeface="+mn-lt"/>
              </a:defRPr>
            </a:lvl1pPr>
          </a:lstStyle>
          <a:p>
            <a:pPr lvl="0" rtl="0"/>
            <a:r>
              <a:rPr lang="de-DE" noProof="0"/>
              <a:t>Klicken Sie, um Text hinzuzufügen.</a:t>
            </a:r>
          </a:p>
        </p:txBody>
      </p:sp>
      <p:sp>
        <p:nvSpPr>
          <p:cNvPr id="59" name="Textplatzhalt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rtlCol="0" anchor="b"/>
          <a:lstStyle>
            <a:lvl1pPr marL="0" indent="0" algn="ctr">
              <a:lnSpc>
                <a:spcPct val="100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40" name="Titel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rtlCol="0" anchor="t">
            <a:noAutofit/>
          </a:bodyPr>
          <a:lstStyle>
            <a:lvl1pPr algn="ct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zen">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Bildplatzhalt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8" name="Bildplatzhalt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3" name="Datumsplatzhalter 2">
            <a:extLst>
              <a:ext uri="{FF2B5EF4-FFF2-40B4-BE49-F238E27FC236}">
                <a16:creationId xmlns:a16="http://schemas.microsoft.com/office/drawing/2014/main" id="{523CB959-A5D6-4887-9B77-916F0EA10660}"/>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Titel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
        <p:nvSpPr>
          <p:cNvPr id="6" name="Inhaltsplatzhalter 5">
            <a:extLst>
              <a:ext uri="{FF2B5EF4-FFF2-40B4-BE49-F238E27FC236}">
                <a16:creationId xmlns:a16="http://schemas.microsoft.com/office/drawing/2014/main" id="{28591683-9C5C-45D2-A241-FC48B66B50DB}"/>
              </a:ext>
            </a:extLst>
          </p:cNvPr>
          <p:cNvSpPr>
            <a:spLocks noGrp="1"/>
          </p:cNvSpPr>
          <p:nvPr>
            <p:ph sz="quarter" idx="15" hasCustomPrompt="1"/>
          </p:nvPr>
        </p:nvSpPr>
        <p:spPr>
          <a:xfrm>
            <a:off x="793750" y="1238250"/>
            <a:ext cx="5422392" cy="4590288"/>
          </a:xfrm>
        </p:spPr>
        <p:txBody>
          <a:bodyPr rtlCol="0"/>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Das Team in Person">
    <p:spTree>
      <p:nvGrpSpPr>
        <p:cNvPr id="1" name=""/>
        <p:cNvGrpSpPr/>
        <p:nvPr/>
      </p:nvGrpSpPr>
      <p:grpSpPr>
        <a:xfrm>
          <a:off x="0" y="0"/>
          <a:ext cx="0" cy="0"/>
          <a:chOff x="0" y="0"/>
          <a:chExt cx="0" cy="0"/>
        </a:xfrm>
      </p:grpSpPr>
      <p:pic>
        <p:nvPicPr>
          <p:cNvPr id="6" name="Bild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AE5B5434-FC37-4DD2-AA81-6499AA6FB246}"/>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9" name="Rechteck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3" name="Bildplatzhalt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4" name="Textplatzhalt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15" name="Textplatzhalt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16" name="Bildplatzhalt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7" name="Bildplatzhalt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8" name="Bildplatzhalt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rtlCol="0"/>
          <a:lstStyle>
            <a:lvl1pPr marL="0" indent="0" algn="ctr">
              <a:buNone/>
              <a:defRPr/>
            </a:lvl1pPr>
          </a:lstStyle>
          <a:p>
            <a:pPr rtl="0"/>
            <a:r>
              <a:rPr lang="de-DE" noProof="0"/>
              <a:t>Zum Hinzufügen eines Fotos klicken</a:t>
            </a:r>
          </a:p>
        </p:txBody>
      </p:sp>
      <p:sp>
        <p:nvSpPr>
          <p:cNvPr id="19" name="Textplatzhalt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20" name="Textplatzhalt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1" name="Textplatzhalt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22" name="Textplatzhalt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3" name="Textplatzhalt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24" name="Textplatzhalt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26" name="Rechteck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8" name="Rechteck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0" name="Rechteck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2" name="Rechteck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2" name="Titel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rtlCol="0" anchor="t">
            <a:normAutofit/>
          </a:bodyPr>
          <a:lstStyle>
            <a:lvl1pPr algn="ctr">
              <a:lnSpc>
                <a:spcPct val="125000"/>
              </a:lnSpc>
              <a:defRPr sz="2800"/>
            </a:lvl1pPr>
          </a:lstStyle>
          <a:p>
            <a:pPr rtl="0"/>
            <a:r>
              <a:rPr lang="de-DE" noProof="0"/>
              <a:t>Titel durch Klicken hinzufügen</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Das gesamte Team">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26EDB6E9-4285-4C1C-9752-2D43D60780B6}"/>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Rechteck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31" name="Textplatzhalt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32" name="Textplatzhalt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36" name="Textplatzhalt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37" name="Textplatzhalt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38" name="Textplatzhalt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39" name="Textplatzhalt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40" name="Textplatzhalt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41" name="Textplatzhalt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62" name="Bildplatzhalt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63" name="Textplatzhalt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64" name="Textplatzhalt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68" name="Textplatzhalt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69" name="Textplatzhalt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0" name="Textplatzhalt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71" name="Textplatzhalt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2" name="Textplatzhalt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rtlCol="0" anchor="b">
            <a:normAutofit/>
          </a:bodyPr>
          <a:lstStyle>
            <a:lvl1pPr marL="0" indent="0" algn="ctr">
              <a:buNone/>
              <a:defRPr sz="1400" b="1" cap="all" spc="100" baseline="0">
                <a:solidFill>
                  <a:schemeClr val="accent2"/>
                </a:solidFill>
                <a:latin typeface="Arial" panose="020B0604020202020204" pitchFamily="34" charset="0"/>
              </a:defRPr>
            </a:lvl1pPr>
          </a:lstStyle>
          <a:p>
            <a:pPr lvl="0" rtl="0"/>
            <a:r>
              <a:rPr lang="de-DE" noProof="0"/>
              <a:t>Namen hinzufügen</a:t>
            </a:r>
          </a:p>
        </p:txBody>
      </p:sp>
      <p:sp>
        <p:nvSpPr>
          <p:cNvPr id="73" name="Textplatzhalt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rtlCol="0" anchor="t">
            <a:normAutofit/>
          </a:bodyPr>
          <a:lstStyle>
            <a:lvl1pPr marL="0" indent="0" algn="ctr">
              <a:buNone/>
              <a:defRPr sz="1200" cap="none" spc="100" baseline="0">
                <a:solidFill>
                  <a:schemeClr val="tx1"/>
                </a:solidFill>
                <a:latin typeface="+mn-lt"/>
              </a:defRPr>
            </a:lvl1pPr>
          </a:lstStyle>
          <a:p>
            <a:pPr lvl="0" rtl="0"/>
            <a:r>
              <a:rPr lang="de-DE" noProof="0"/>
              <a:t>Titel hinzufügen</a:t>
            </a:r>
          </a:p>
        </p:txBody>
      </p:sp>
      <p:sp>
        <p:nvSpPr>
          <p:cNvPr id="74" name="Rechteck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78" name="Bildplatzhalt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79" name="Rechteck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0" name="Bildplatzhalt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1" name="Rechteck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2" name="Bildplatzhalt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3" name="Rechteck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4" name="Bildplatzhalt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5" name="Rechteck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6" name="Bildplatzhalt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7" name="Rechteck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88" name="Bildplatzhalt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89" name="Rechteck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90" name="Bildplatzhalt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rtlCol="0" anchor="ctr">
            <a:normAutofit/>
          </a:bodyPr>
          <a:lstStyle>
            <a:lvl1pPr marL="0" indent="0" algn="ctr">
              <a:buNone/>
              <a:defRPr sz="1200"/>
            </a:lvl1pPr>
          </a:lstStyle>
          <a:p>
            <a:pPr rtl="0"/>
            <a:r>
              <a:rPr lang="de-DE" noProof="0"/>
              <a:t>Zum Hinzufügen eines Fotos klicken</a:t>
            </a:r>
          </a:p>
        </p:txBody>
      </p:sp>
      <p:sp>
        <p:nvSpPr>
          <p:cNvPr id="91" name="Rechteck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42" name="Titel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rtlCol="0" anchor="t">
            <a:normAutofit/>
          </a:bodyPr>
          <a:lstStyle>
            <a:lvl1pPr algn="ctr">
              <a:lnSpc>
                <a:spcPct val="125000"/>
              </a:lnSpc>
              <a:defRPr sz="2800"/>
            </a:lvl1pPr>
          </a:lstStyle>
          <a:p>
            <a:pPr rtl="0"/>
            <a:r>
              <a:rPr lang="de-DE" noProof="0"/>
              <a:t>Titel durch Klicken hinzufügen</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inanzierung">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umsplatzhalter 2">
            <a:extLst>
              <a:ext uri="{FF2B5EF4-FFF2-40B4-BE49-F238E27FC236}">
                <a16:creationId xmlns:a16="http://schemas.microsoft.com/office/drawing/2014/main" id="{BA429704-4AB7-47AB-8C1F-4C2E4C99A10E}"/>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34" name="Rechteck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noProof="0"/>
          </a:p>
        </p:txBody>
      </p:sp>
      <p:sp>
        <p:nvSpPr>
          <p:cNvPr id="19" name="Textplatzhalt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4"/>
                </a:solidFill>
                <a:latin typeface="Arial" panose="020B0604020202020204" pitchFamily="34" charset="0"/>
              </a:defRPr>
            </a:lvl1pPr>
          </a:lstStyle>
          <a:p>
            <a:pPr lvl="0" rtl="0"/>
            <a:r>
              <a:rPr lang="de-DE" noProof="0"/>
              <a:t>Titel durch Klicken hinzufügen</a:t>
            </a:r>
          </a:p>
        </p:txBody>
      </p:sp>
      <p:sp>
        <p:nvSpPr>
          <p:cNvPr id="20" name="Textplatzhalt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3">
                    <a:lumMod val="60000"/>
                    <a:lumOff val="40000"/>
                  </a:schemeClr>
                </a:solidFill>
                <a:latin typeface="Arial" panose="020B0604020202020204" pitchFamily="34" charset="0"/>
              </a:defRPr>
            </a:lvl1pPr>
          </a:lstStyle>
          <a:p>
            <a:pPr lvl="0" rtl="0"/>
            <a:r>
              <a:rPr lang="de-DE" noProof="0"/>
              <a:t>Titel durch Klicken hinzufügen</a:t>
            </a:r>
          </a:p>
        </p:txBody>
      </p:sp>
      <p:sp>
        <p:nvSpPr>
          <p:cNvPr id="22" name="Textplatzhalt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3" name="Textplatzhalt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4" name="Textplatzhalt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5" name="Textplatzhalt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rtlCol="0" anchor="b">
            <a:normAutofit/>
          </a:bodyPr>
          <a:lstStyle>
            <a:lvl1pPr marL="0" indent="0" algn="ctr">
              <a:lnSpc>
                <a:spcPct val="100000"/>
              </a:lnSpc>
              <a:spcBef>
                <a:spcPts val="0"/>
              </a:spcBef>
              <a:spcAft>
                <a:spcPts val="0"/>
              </a:spcAft>
              <a:buNone/>
              <a:defRPr sz="1600" b="1" cap="all" spc="200" baseline="0">
                <a:solidFill>
                  <a:schemeClr val="accent2">
                    <a:lumMod val="20000"/>
                    <a:lumOff val="80000"/>
                  </a:schemeClr>
                </a:solidFill>
                <a:latin typeface="Arial" panose="020B0604020202020204" pitchFamily="34" charset="0"/>
              </a:defRPr>
            </a:lvl1pPr>
          </a:lstStyle>
          <a:p>
            <a:pPr lvl="0" rtl="0"/>
            <a:r>
              <a:rPr lang="de-DE" noProof="0"/>
              <a:t>Titel durch Klicken hinzufügen</a:t>
            </a:r>
          </a:p>
        </p:txBody>
      </p:sp>
      <p:sp>
        <p:nvSpPr>
          <p:cNvPr id="26" name="Textplatzhalt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rtlCol="0">
            <a:normAutofit/>
          </a:bodyPr>
          <a:lstStyle>
            <a:lvl1pPr marL="0" indent="0" algn="ctr">
              <a:lnSpc>
                <a:spcPct val="125000"/>
              </a:lnSpc>
              <a:spcBef>
                <a:spcPts val="0"/>
              </a:spcBef>
              <a:buNone/>
              <a:defRPr sz="1400" cap="none" spc="100" baseline="0">
                <a:solidFill>
                  <a:schemeClr val="bg1"/>
                </a:solidFill>
                <a:latin typeface="+mn-lt"/>
              </a:defRPr>
            </a:lvl1pPr>
          </a:lstStyle>
          <a:p>
            <a:pPr lvl="0" rtl="0"/>
            <a:r>
              <a:rPr lang="de-DE" noProof="0"/>
              <a:t>Klicken Sie, um Text hinzuzufügen.</a:t>
            </a:r>
          </a:p>
        </p:txBody>
      </p:sp>
      <p:sp>
        <p:nvSpPr>
          <p:cNvPr id="27" name="Textplatzhalt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rtlCol="0" anchor="ctr"/>
          <a:lstStyle>
            <a:lvl1pPr marL="0" indent="0" algn="ctr">
              <a:lnSpc>
                <a:spcPct val="80000"/>
              </a:lnSpc>
              <a:spcBef>
                <a:spcPts val="1000"/>
              </a:spcBef>
              <a:spcAft>
                <a:spcPts val="0"/>
              </a:spcAft>
              <a:buNone/>
              <a:defRPr sz="2800" b="1" cap="all" spc="100" baseline="0">
                <a:solidFill>
                  <a:schemeClr val="accent4"/>
                </a:solidFill>
                <a:latin typeface="Arial" panose="020B0604020202020204" pitchFamily="34" charset="0"/>
              </a:defRPr>
            </a:lvl1pPr>
          </a:lstStyle>
          <a:p>
            <a:pPr lvl="0" rtl="0"/>
            <a:r>
              <a:rPr lang="de-DE" noProof="0"/>
              <a:t>Titel hinzufügen</a:t>
            </a:r>
          </a:p>
        </p:txBody>
      </p:sp>
      <p:sp>
        <p:nvSpPr>
          <p:cNvPr id="28" name="Textplatzhalt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5"/>
                </a:solidFill>
                <a:latin typeface="Arial" panose="020B0604020202020204" pitchFamily="34" charset="0"/>
              </a:defRPr>
            </a:lvl1pPr>
          </a:lstStyle>
          <a:p>
            <a:pPr lvl="0" rtl="0"/>
            <a:r>
              <a:rPr lang="de-DE" noProof="0"/>
              <a:t>Titel hinzufügen</a:t>
            </a:r>
          </a:p>
        </p:txBody>
      </p:sp>
      <p:sp>
        <p:nvSpPr>
          <p:cNvPr id="29" name="Textplatzhalt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2">
                    <a:lumMod val="20000"/>
                    <a:lumOff val="80000"/>
                  </a:schemeClr>
                </a:solidFill>
                <a:latin typeface="Arial" panose="020B0604020202020204" pitchFamily="34" charset="0"/>
              </a:defRPr>
            </a:lvl1pPr>
          </a:lstStyle>
          <a:p>
            <a:pPr lvl="0" rtl="0"/>
            <a:r>
              <a:rPr lang="de-DE" noProof="0"/>
              <a:t>Titel hinzufügen</a:t>
            </a:r>
          </a:p>
        </p:txBody>
      </p:sp>
      <p:sp>
        <p:nvSpPr>
          <p:cNvPr id="30" name="Textplatzhalt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rtlCol="0" anchor="ctr"/>
          <a:lstStyle>
            <a:lvl1pPr marL="0" indent="0" algn="ctr">
              <a:lnSpc>
                <a:spcPct val="80000"/>
              </a:lnSpc>
              <a:spcBef>
                <a:spcPts val="1000"/>
              </a:spcBef>
              <a:buNone/>
              <a:defRPr sz="2800" b="1" cap="all" spc="100" baseline="0">
                <a:solidFill>
                  <a:schemeClr val="accent3">
                    <a:lumMod val="60000"/>
                    <a:lumOff val="40000"/>
                  </a:schemeClr>
                </a:solidFill>
                <a:latin typeface="Arial" panose="020B0604020202020204" pitchFamily="34" charset="0"/>
              </a:defRPr>
            </a:lvl1pPr>
          </a:lstStyle>
          <a:p>
            <a:pPr lvl="0" rtl="0"/>
            <a:r>
              <a:rPr lang="de-DE" noProof="0"/>
              <a:t>Titel hinzufügen</a:t>
            </a:r>
          </a:p>
        </p:txBody>
      </p:sp>
      <p:sp>
        <p:nvSpPr>
          <p:cNvPr id="31" name="Titel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Über uns">
    <p:spTree>
      <p:nvGrpSpPr>
        <p:cNvPr id="1" name=""/>
        <p:cNvGrpSpPr/>
        <p:nvPr/>
      </p:nvGrpSpPr>
      <p:grpSpPr>
        <a:xfrm>
          <a:off x="0" y="0"/>
          <a:ext cx="0" cy="0"/>
          <a:chOff x="0" y="0"/>
          <a:chExt cx="0" cy="0"/>
        </a:xfrm>
      </p:grpSpPr>
      <p:pic>
        <p:nvPicPr>
          <p:cNvPr id="2" name="Bild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Bildplatzhalt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4" name="Datumsplatzhalter 3">
            <a:extLst>
              <a:ext uri="{FF2B5EF4-FFF2-40B4-BE49-F238E27FC236}">
                <a16:creationId xmlns:a16="http://schemas.microsoft.com/office/drawing/2014/main" id="{6346919B-FFF8-4FED-8A44-48A7E600EB60}"/>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3" name="Titel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rtlCol="0" anchor="t">
            <a:normAutofit/>
          </a:bodyPr>
          <a:lstStyle>
            <a:lvl1pPr>
              <a:defRPr sz="2800"/>
            </a:lvl1pPr>
          </a:lstStyle>
          <a:p>
            <a:pPr rtl="0"/>
            <a:r>
              <a:rPr lang="de-DE" noProof="0"/>
              <a:t>Titel durch Klicken hinzufügen</a:t>
            </a:r>
          </a:p>
        </p:txBody>
      </p:sp>
      <p:sp>
        <p:nvSpPr>
          <p:cNvPr id="11" name="Textplatzhalt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rtlCol="0">
            <a:noAutofit/>
          </a:bodyPr>
          <a:lstStyle>
            <a:lvl1pPr marL="0" indent="0" algn="l">
              <a:lnSpc>
                <a:spcPct val="125000"/>
              </a:lnSpc>
              <a:buNone/>
              <a:defRPr sz="1400" spc="100" baseline="0">
                <a:solidFill>
                  <a:schemeClr val="accent2"/>
                </a:solidFill>
              </a:defRPr>
            </a:lvl1pPr>
          </a:lstStyle>
          <a:p>
            <a:pPr lvl="0" rtl="0"/>
            <a:r>
              <a:rPr lang="de-DE" noProof="0"/>
              <a:t>Klicken Sie, um Text hinzuzufügen.</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Zusammenfassung">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rtlCol="0"/>
          <a:lstStyle>
            <a:lvl1pPr marL="0" indent="0" algn="ctr">
              <a:buNone/>
              <a:defRPr>
                <a:solidFill>
                  <a:schemeClr val="tx1"/>
                </a:solidFill>
              </a:defRPr>
            </a:lvl1pPr>
          </a:lstStyle>
          <a:p>
            <a:pPr rtl="0"/>
            <a:r>
              <a:rPr lang="de-DE" noProof="0"/>
              <a:t>Zum Hinzufügen eines Fotos klicken</a:t>
            </a:r>
          </a:p>
        </p:txBody>
      </p:sp>
      <p:sp>
        <p:nvSpPr>
          <p:cNvPr id="3" name="Datumsplatzhalter 2">
            <a:extLst>
              <a:ext uri="{FF2B5EF4-FFF2-40B4-BE49-F238E27FC236}">
                <a16:creationId xmlns:a16="http://schemas.microsoft.com/office/drawing/2014/main" id="{59275658-2C01-4217-AE99-DF0FDFFE43C5}"/>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11" name="Titel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rtl="0">
              <a:spcBef>
                <a:spcPts val="0"/>
              </a:spcBef>
              <a:buFont typeface="Arial" panose="020B0604020202020204" pitchFamily="34" charset="0"/>
            </a:pPr>
            <a:r>
              <a:rPr lang="de-DE" noProof="0"/>
              <a:t>Titel durch Klicken hinzufügen</a:t>
            </a:r>
          </a:p>
        </p:txBody>
      </p:sp>
      <p:sp>
        <p:nvSpPr>
          <p:cNvPr id="8" name="Textplatzhalt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rtlCol="0">
            <a:noAutofit/>
          </a:bodyPr>
          <a:lstStyle>
            <a:lvl1pPr marL="0" indent="0" algn="l">
              <a:lnSpc>
                <a:spcPct val="125000"/>
              </a:lnSpc>
              <a:buNone/>
              <a:defRPr sz="1400" spc="100" baseline="0">
                <a:solidFill>
                  <a:schemeClr val="bg1"/>
                </a:solidFill>
              </a:defRPr>
            </a:lvl1pPr>
          </a:lstStyle>
          <a:p>
            <a:pPr lvl="0" rtl="0"/>
            <a:r>
              <a:rPr lang="de-DE" noProof="0"/>
              <a:t>Klicken Sie, um Text hinzuzufügen.</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elen Dank">
    <p:bg>
      <p:bgPr>
        <a:solidFill>
          <a:schemeClr val="tx1"/>
        </a:solidFill>
        <a:effectLst/>
      </p:bgPr>
    </p:bg>
    <p:spTree>
      <p:nvGrpSpPr>
        <p:cNvPr id="1" name=""/>
        <p:cNvGrpSpPr/>
        <p:nvPr/>
      </p:nvGrpSpPr>
      <p:grpSpPr>
        <a:xfrm>
          <a:off x="0" y="0"/>
          <a:ext cx="0" cy="0"/>
          <a:chOff x="0" y="0"/>
          <a:chExt cx="0" cy="0"/>
        </a:xfrm>
      </p:grpSpPr>
      <p:sp>
        <p:nvSpPr>
          <p:cNvPr id="6" name="Bildplatzhalt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rtlCol="0"/>
          <a:lstStyle>
            <a:lvl1pPr marL="0" indent="0" algn="ctr">
              <a:buNone/>
              <a:defRPr>
                <a:solidFill>
                  <a:schemeClr val="bg1"/>
                </a:solidFill>
              </a:defRPr>
            </a:lvl1pPr>
          </a:lstStyle>
          <a:p>
            <a:pPr rtl="0"/>
            <a:r>
              <a:rPr lang="de-DE" noProof="0"/>
              <a:t>Zum Hinzufügen eines Fotos klicken</a:t>
            </a:r>
          </a:p>
        </p:txBody>
      </p:sp>
      <p:sp>
        <p:nvSpPr>
          <p:cNvPr id="8" name="Textplatzhalt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rtlCol="0">
            <a:noAutofit/>
          </a:bodyPr>
          <a:lstStyle>
            <a:lvl1pPr marL="0" indent="0" algn="l">
              <a:lnSpc>
                <a:spcPct val="125000"/>
              </a:lnSpc>
              <a:buNone/>
              <a:defRPr sz="1400" spc="100" baseline="0">
                <a:solidFill>
                  <a:schemeClr val="bg1"/>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319B0AE4-4C17-4975-A59C-4D9EFE584062}"/>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rtlCol="0"/>
          <a:lstStyle/>
          <a:p>
            <a:pPr rtl="0"/>
            <a:fld id="{A402E4C0-AD5E-4E8C-9F21-7CCE474BDCEB}" type="slidenum">
              <a:rPr lang="de-DE" noProof="0" smtClean="0"/>
              <a:pPr/>
              <a:t>‹Nr.›</a:t>
            </a:fld>
            <a:endParaRPr lang="de-DE" noProof="0"/>
          </a:p>
        </p:txBody>
      </p:sp>
      <p:sp>
        <p:nvSpPr>
          <p:cNvPr id="2" name="Titel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rtlCol="0" anchor="t">
            <a:noAutofit/>
          </a:bodyPr>
          <a:lstStyle>
            <a:lvl1pPr>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umsplatzhalter 3">
            <a:extLst>
              <a:ext uri="{FF2B5EF4-FFF2-40B4-BE49-F238E27FC236}">
                <a16:creationId xmlns:a16="http://schemas.microsoft.com/office/drawing/2014/main" id="{A35C10F8-CB40-4BDD-AA21-7DDC300FE73E}"/>
              </a:ext>
            </a:extLst>
          </p:cNvPr>
          <p:cNvSpPr>
            <a:spLocks noGrp="1"/>
          </p:cNvSpPr>
          <p:nvPr>
            <p:ph type="dt" sz="half" idx="10"/>
          </p:nvPr>
        </p:nvSpPr>
        <p:spPr/>
        <p:txBody>
          <a:bodyPr rtlCol="0"/>
          <a:lstStyle/>
          <a:p>
            <a:pPr rtl="0"/>
            <a:r>
              <a:rPr lang="de-DE" noProof="0"/>
              <a:t>06.08.20XX</a:t>
            </a:r>
          </a:p>
        </p:txBody>
      </p:sp>
      <p:sp>
        <p:nvSpPr>
          <p:cNvPr id="5" name="Fußzeilenplatzhalt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rtlCol="0"/>
          <a:lstStyle/>
          <a:p>
            <a:pPr rtl="0"/>
            <a:r>
              <a:rPr lang="de-DE" noProof="0"/>
              <a:t>VERKAUFSPRÄSENTATION</a:t>
            </a:r>
          </a:p>
        </p:txBody>
      </p:sp>
      <p:sp>
        <p:nvSpPr>
          <p:cNvPr id="6" name="Foliennummernplatzhalt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3" name="Bildplatzhalt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rtlCol="0"/>
          <a:lstStyle>
            <a:lvl1pPr marL="0" indent="0" algn="ctr">
              <a:buNone/>
              <a:defRPr>
                <a:solidFill>
                  <a:schemeClr val="bg1"/>
                </a:solidFill>
              </a:defRPr>
            </a:lvl1pPr>
          </a:lstStyle>
          <a:p>
            <a:pPr rtl="0"/>
            <a:r>
              <a:rPr lang="de-DE" noProof="0"/>
              <a:t>Zum Hinzufügen eines Fotos klicken</a:t>
            </a:r>
          </a:p>
        </p:txBody>
      </p:sp>
      <p:sp>
        <p:nvSpPr>
          <p:cNvPr id="16" name="Textplatzhalt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7" name="Textplatzhalt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8" name="Textplatzhalt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9" name="Textplatzhalt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0" name="Textplatzhalt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1" name="Textplatzhalt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2" name="Textplatzhalt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3" name="Textplatzhalt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4" name="Textplatzhalt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5" name="Textplatzhalt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2" name="Titel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rtlCol="0" anchor="t">
            <a:normAutofit/>
          </a:bodyPr>
          <a:lstStyle>
            <a:lvl1pPr>
              <a:lnSpc>
                <a:spcPct val="100000"/>
              </a:lnSpc>
              <a:defRPr sz="28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Lösung">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umsplatzhalter 4">
            <a:extLst>
              <a:ext uri="{FF2B5EF4-FFF2-40B4-BE49-F238E27FC236}">
                <a16:creationId xmlns:a16="http://schemas.microsoft.com/office/drawing/2014/main" id="{0E750850-5ECD-4AA5-8EF0-70C6EA291EF3}"/>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2" name="Textplatzhalt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3" name="Textplatzhalt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4" name="Textplatzhalt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5" name="Textplatzhalt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6" name="Textplatzhalt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rtlCol="0">
            <a:normAutofit/>
          </a:bodyPr>
          <a:lstStyle>
            <a:lvl1pPr marL="0" indent="0">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17" name="Textplatzhalt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8" name="Textplatzhalt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19" name="Textplatzhalt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rtlCol="0"/>
          <a:lstStyle>
            <a:lvl1pPr marL="0" indent="0">
              <a:buNone/>
              <a:defRPr sz="1600" b="1" cap="all" spc="200" baseline="0">
                <a:solidFill>
                  <a:schemeClr val="accent5"/>
                </a:solidFill>
                <a:latin typeface="Arial" panose="020B0604020202020204" pitchFamily="34" charset="0"/>
              </a:defRPr>
            </a:lvl1pPr>
          </a:lstStyle>
          <a:p>
            <a:pPr lvl="0" rtl="0"/>
            <a:r>
              <a:rPr lang="de-DE" noProof="0"/>
              <a:t>Titel durch Klicken hinzufügen</a:t>
            </a:r>
          </a:p>
        </p:txBody>
      </p:sp>
      <p:sp>
        <p:nvSpPr>
          <p:cNvPr id="2" name="Titel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rtlCol="0" anchor="t">
            <a:normAutofit/>
          </a:bodyPr>
          <a:lstStyle>
            <a:lvl1pPr>
              <a:lnSpc>
                <a:spcPct val="125000"/>
              </a:lnSpc>
              <a:defRPr sz="2800">
                <a:ln w="19050">
                  <a:solidFill>
                    <a:schemeClr val="bg1"/>
                  </a:solidFill>
                </a:ln>
              </a:defRPr>
            </a:lvl1pPr>
          </a:lstStyle>
          <a:p>
            <a:pPr rtl="0"/>
            <a:r>
              <a:rPr lang="de-DE" noProof="0"/>
              <a:t>Titel durch Klicken hinzufügen</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ktübersicht">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umsplatzhalter 6">
            <a:extLst>
              <a:ext uri="{FF2B5EF4-FFF2-40B4-BE49-F238E27FC236}">
                <a16:creationId xmlns:a16="http://schemas.microsoft.com/office/drawing/2014/main" id="{15DD4FC6-591F-4220-A331-724C4FE41E93}"/>
              </a:ext>
            </a:extLst>
          </p:cNvPr>
          <p:cNvSpPr>
            <a:spLocks noGrp="1"/>
          </p:cNvSpPr>
          <p:nvPr>
            <p:ph type="dt" sz="half" idx="10"/>
          </p:nvPr>
        </p:nvSpPr>
        <p:spPr/>
        <p:txBody>
          <a:bodyPr rtlCol="0"/>
          <a:lstStyle/>
          <a:p>
            <a:pPr rtl="0"/>
            <a:r>
              <a:rPr lang="de-DE" noProof="0"/>
              <a:t>06.08.20XX</a:t>
            </a:r>
          </a:p>
        </p:txBody>
      </p:sp>
      <p:sp>
        <p:nvSpPr>
          <p:cNvPr id="8" name="Fußzeilenplatzhalt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rtlCol="0"/>
          <a:lstStyle/>
          <a:p>
            <a:pPr rtl="0"/>
            <a:r>
              <a:rPr lang="de-DE" noProof="0"/>
              <a:t>VERKAUFSPRÄSENTATION</a:t>
            </a:r>
          </a:p>
        </p:txBody>
      </p:sp>
      <p:sp>
        <p:nvSpPr>
          <p:cNvPr id="9" name="Foliennummernplatzhalt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35" name="Textplatzhalt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36" name="Textplatzhalt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7" name="Textplatzhalt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8" name="Textplatzhalt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39" name="Textplatzhalt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rtlCol="0"/>
          <a:lstStyle>
            <a:lvl1pPr marL="0" indent="0" algn="ctr">
              <a:lnSpc>
                <a:spcPct val="114000"/>
              </a:lnSpc>
              <a:spcBef>
                <a:spcPts val="0"/>
              </a:spcBef>
              <a:buNone/>
              <a:defRPr sz="1400" cap="none" spc="0" baseline="0">
                <a:solidFill>
                  <a:schemeClr val="bg1"/>
                </a:solidFill>
                <a:latin typeface="+mn-lt"/>
              </a:defRPr>
            </a:lvl1pPr>
          </a:lstStyle>
          <a:p>
            <a:pPr lvl="0" rtl="0"/>
            <a:r>
              <a:rPr lang="de-DE" noProof="0"/>
              <a:t>Klicken Sie, um Text hinzuzufügen.</a:t>
            </a:r>
          </a:p>
        </p:txBody>
      </p:sp>
      <p:sp>
        <p:nvSpPr>
          <p:cNvPr id="40" name="Textplatzhalt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41" name="Textplatzhalt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42" name="Textplatzhalt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rtlCol="0"/>
          <a:lstStyle>
            <a:lvl1pPr marL="0" indent="0" algn="ctr">
              <a:buNone/>
              <a:defRPr sz="1600" b="1" cap="all" spc="200" baseline="0">
                <a:solidFill>
                  <a:schemeClr val="accent5"/>
                </a:solidFill>
                <a:latin typeface="Arial" panose="020B0604020202020204" pitchFamily="34" charset="0"/>
                <a:cs typeface="Posterama" panose="020B0504020200020000" pitchFamily="34" charset="0"/>
              </a:defRPr>
            </a:lvl1pPr>
          </a:lstStyle>
          <a:p>
            <a:pPr lvl="0" rtl="0"/>
            <a:r>
              <a:rPr lang="de-DE" noProof="0"/>
              <a:t>Titel durch Klicken hinzufügen</a:t>
            </a:r>
          </a:p>
        </p:txBody>
      </p:sp>
      <p:sp>
        <p:nvSpPr>
          <p:cNvPr id="2" name="Titel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rtlCol="0">
            <a:normAutofit/>
          </a:bodyPr>
          <a:lstStyle>
            <a:lvl1pPr algn="ctr">
              <a:lnSpc>
                <a:spcPct val="125000"/>
              </a:lnSpc>
              <a:defRPr sz="2800">
                <a:ln w="19050">
                  <a:solidFill>
                    <a:schemeClr val="bg1"/>
                  </a:solidFill>
                </a:ln>
              </a:defRPr>
            </a:lvl1pPr>
          </a:lstStyle>
          <a:p>
            <a:pPr rtl="0"/>
            <a:r>
              <a:rPr lang="de-DE" noProof="0"/>
              <a:t>Titel durch Klicken hinzufügen</a:t>
            </a:r>
          </a:p>
        </p:txBody>
      </p:sp>
      <p:sp>
        <p:nvSpPr>
          <p:cNvPr id="4" name="Bildplatzhalt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
        <p:nvSpPr>
          <p:cNvPr id="22" name="Bildplatzhalt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
        <p:nvSpPr>
          <p:cNvPr id="24" name="Bildplatzhalt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
        <p:nvSpPr>
          <p:cNvPr id="25" name="Bildplatzhalt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rtlCol="0" anchor="ctr">
            <a:normAutofit/>
          </a:bodyPr>
          <a:lstStyle>
            <a:lvl1pPr marL="0" indent="0" algn="ctr">
              <a:buNone/>
              <a:defRPr sz="900">
                <a:solidFill>
                  <a:schemeClr val="bg1"/>
                </a:solidFill>
              </a:defRPr>
            </a:lvl1pPr>
          </a:lstStyle>
          <a:p>
            <a:pPr rtl="0"/>
            <a:endParaRPr lang="de-DE" noProof="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ktvorteile">
    <p:spTree>
      <p:nvGrpSpPr>
        <p:cNvPr id="1" name=""/>
        <p:cNvGrpSpPr/>
        <p:nvPr/>
      </p:nvGrpSpPr>
      <p:grpSpPr>
        <a:xfrm>
          <a:off x="0" y="0"/>
          <a:ext cx="0" cy="0"/>
          <a:chOff x="0" y="0"/>
          <a:chExt cx="0" cy="0"/>
        </a:xfrm>
      </p:grpSpPr>
      <p:pic>
        <p:nvPicPr>
          <p:cNvPr id="8" name="Bild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Bildplatzhalt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rtlCol="0" anchor="t">
            <a:normAutofit/>
          </a:bodyPr>
          <a:lstStyle>
            <a:lvl1pPr algn="l">
              <a:lnSpc>
                <a:spcPct val="100000"/>
              </a:lnSpc>
              <a:defRPr sz="2800"/>
            </a:lvl1pPr>
          </a:lstStyle>
          <a:p>
            <a:pPr rtl="0"/>
            <a:r>
              <a:rPr lang="de-DE" noProof="0"/>
              <a:t>Titel durch Klicken hinzufügen</a:t>
            </a:r>
          </a:p>
        </p:txBody>
      </p:sp>
      <p:sp>
        <p:nvSpPr>
          <p:cNvPr id="9" name="Textplatzhalt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rtlCol="0">
            <a:noAutofit/>
          </a:bodyPr>
          <a:lstStyle>
            <a:lvl1pPr marL="0" indent="0" algn="l">
              <a:lnSpc>
                <a:spcPct val="125000"/>
              </a:lnSpc>
              <a:buNone/>
              <a:defRPr sz="1400" spc="100" baseline="0">
                <a:solidFill>
                  <a:schemeClr val="accent2"/>
                </a:solidFill>
              </a:defRPr>
            </a:lvl1pPr>
          </a:lstStyle>
          <a:p>
            <a:pPr lvl="0" rtl="0"/>
            <a:r>
              <a:rPr lang="de-DE" noProof="0"/>
              <a:t>Klicken Sie, um Text hinzuzufügen.</a:t>
            </a:r>
          </a:p>
        </p:txBody>
      </p:sp>
      <p:sp>
        <p:nvSpPr>
          <p:cNvPr id="3" name="Datumsplatzhalter 2">
            <a:extLst>
              <a:ext uri="{FF2B5EF4-FFF2-40B4-BE49-F238E27FC236}">
                <a16:creationId xmlns:a16="http://schemas.microsoft.com/office/drawing/2014/main" id="{4A927E28-2C60-4D18-8BB3-DC9627E13C59}"/>
              </a:ext>
            </a:extLst>
          </p:cNvPr>
          <p:cNvSpPr>
            <a:spLocks noGrp="1"/>
          </p:cNvSpPr>
          <p:nvPr>
            <p:ph type="dt" sz="half" idx="10"/>
          </p:nvPr>
        </p:nvSpPr>
        <p:spPr/>
        <p:txBody>
          <a:bodyPr rtlCol="0"/>
          <a:lstStyle/>
          <a:p>
            <a:pPr rtl="0"/>
            <a:r>
              <a:rPr lang="de-DE" noProof="0"/>
              <a:t>06.08.20XX</a:t>
            </a:r>
          </a:p>
        </p:txBody>
      </p:sp>
      <p:sp>
        <p:nvSpPr>
          <p:cNvPr id="4" name="Fußzeilenplatzhalt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rtlCol="0"/>
          <a:lstStyle/>
          <a:p>
            <a:pPr rtl="0"/>
            <a:r>
              <a:rPr lang="de-DE" noProof="0"/>
              <a:t>VERKAUFSPRÄSENTATION</a:t>
            </a:r>
          </a:p>
        </p:txBody>
      </p:sp>
      <p:sp>
        <p:nvSpPr>
          <p:cNvPr id="5" name="Foliennummernplatzhalt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Unternehmensübersicht">
    <p:spTree>
      <p:nvGrpSpPr>
        <p:cNvPr id="1" name=""/>
        <p:cNvGrpSpPr/>
        <p:nvPr/>
      </p:nvGrpSpPr>
      <p:grpSpPr>
        <a:xfrm>
          <a:off x="0" y="0"/>
          <a:ext cx="0" cy="0"/>
          <a:chOff x="0" y="0"/>
          <a:chExt cx="0" cy="0"/>
        </a:xfrm>
      </p:grpSpPr>
      <p:sp>
        <p:nvSpPr>
          <p:cNvPr id="5" name="Bildplatzhalt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rtlCol="0"/>
          <a:lstStyle>
            <a:lvl1pPr marL="0" indent="0" algn="ctr">
              <a:buNone/>
              <a:defRPr>
                <a:solidFill>
                  <a:schemeClr val="tx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rtlCol="0">
            <a:noAutofit/>
          </a:bodyPr>
          <a:lstStyle>
            <a:lvl1pPr algn="ctr">
              <a:defRPr sz="5400">
                <a:ln w="19050">
                  <a:solidFill>
                    <a:schemeClr val="accent5"/>
                  </a:solidFill>
                </a:ln>
              </a:defRPr>
            </a:lvl1pPr>
          </a:lstStyle>
          <a:p>
            <a:pPr rtl="0"/>
            <a:r>
              <a:rPr lang="de-DE" noProof="0"/>
              <a:t>Titel durch Klicken hinzufügen</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Geschäftsmodell">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Bildplatzhalt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rtlCol="0"/>
          <a:lstStyle>
            <a:lvl1pPr marL="0" indent="0" algn="ctr">
              <a:buNone/>
              <a:defRPr>
                <a:solidFill>
                  <a:schemeClr val="bg1"/>
                </a:solidFill>
              </a:defRPr>
            </a:lvl1pPr>
          </a:lstStyle>
          <a:p>
            <a:pPr rtl="0"/>
            <a:r>
              <a:rPr lang="de-DE" noProof="0"/>
              <a:t>Zum Hinzufügen eines Fotos klicken</a:t>
            </a:r>
          </a:p>
        </p:txBody>
      </p:sp>
      <p:sp>
        <p:nvSpPr>
          <p:cNvPr id="2" name="Titel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rtlCol="0" anchor="t">
            <a:normAutofit/>
          </a:bodyPr>
          <a:lstStyle>
            <a:lvl1pPr algn="l">
              <a:lnSpc>
                <a:spcPct val="100000"/>
              </a:lnSpc>
              <a:defRPr sz="2800"/>
            </a:lvl1pPr>
          </a:lstStyle>
          <a:p>
            <a:pPr rtl="0"/>
            <a:r>
              <a:rPr lang="de-DE" noProof="0"/>
              <a:t>Titel durch Klicken hinzufügen</a:t>
            </a:r>
          </a:p>
        </p:txBody>
      </p:sp>
      <p:sp>
        <p:nvSpPr>
          <p:cNvPr id="16" name="Textplatzhalt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de-DE" noProof="0"/>
              <a:t>Titel durch Klicken hinzufügen</a:t>
            </a:r>
          </a:p>
        </p:txBody>
      </p:sp>
      <p:sp>
        <p:nvSpPr>
          <p:cNvPr id="15" name="Textplatzhalt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22" name="Textplatzhalt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de-DE" noProof="0"/>
              <a:t>Titel durch Klicken hinzufügen</a:t>
            </a:r>
          </a:p>
        </p:txBody>
      </p:sp>
      <p:sp>
        <p:nvSpPr>
          <p:cNvPr id="21" name="Textplatzhalt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24" name="Textplatzhalt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rtlCol="0"/>
          <a:lstStyle>
            <a:lvl1pPr marL="0" indent="0">
              <a:buNone/>
              <a:defRPr sz="1600" b="1" cap="all" spc="200" baseline="0">
                <a:solidFill>
                  <a:schemeClr val="accent2"/>
                </a:solidFill>
                <a:latin typeface="Arial" panose="020B0604020202020204" pitchFamily="34" charset="0"/>
              </a:defRPr>
            </a:lvl1pPr>
          </a:lstStyle>
          <a:p>
            <a:pPr lvl="0" rtl="0"/>
            <a:r>
              <a:rPr lang="de-DE" noProof="0"/>
              <a:t>Titel durch Klicken hinzufügen</a:t>
            </a:r>
          </a:p>
        </p:txBody>
      </p:sp>
      <p:sp>
        <p:nvSpPr>
          <p:cNvPr id="23" name="Textplatzhalt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rtlCol="0">
            <a:normAutofit/>
          </a:bodyPr>
          <a:lstStyle>
            <a:lvl1pPr marL="0" indent="0">
              <a:lnSpc>
                <a:spcPct val="114000"/>
              </a:lnSpc>
              <a:spcBef>
                <a:spcPts val="0"/>
              </a:spcBef>
              <a:buNone/>
              <a:defRPr sz="1400" cap="none" spc="100" baseline="0">
                <a:solidFill>
                  <a:schemeClr val="accent2"/>
                </a:solidFill>
                <a:latin typeface="+mn-lt"/>
              </a:defRPr>
            </a:lvl1pPr>
          </a:lstStyle>
          <a:p>
            <a:pPr lvl="0" rtl="0"/>
            <a:r>
              <a:rPr lang="de-DE" noProof="0"/>
              <a:t>Klicken Sie, um Text hinzuzufügen.</a:t>
            </a:r>
          </a:p>
        </p:txBody>
      </p:sp>
      <p:sp>
        <p:nvSpPr>
          <p:cNvPr id="5" name="Datumsplatzhalter 4">
            <a:extLst>
              <a:ext uri="{FF2B5EF4-FFF2-40B4-BE49-F238E27FC236}">
                <a16:creationId xmlns:a16="http://schemas.microsoft.com/office/drawing/2014/main" id="{BBA930A0-A89C-48EB-A039-375BDA735BBF}"/>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tübersicht">
    <p:spTree>
      <p:nvGrpSpPr>
        <p:cNvPr id="1" name=""/>
        <p:cNvGrpSpPr/>
        <p:nvPr/>
      </p:nvGrpSpPr>
      <p:grpSpPr>
        <a:xfrm>
          <a:off x="0" y="0"/>
          <a:ext cx="0" cy="0"/>
          <a:chOff x="0" y="0"/>
          <a:chExt cx="0" cy="0"/>
        </a:xfrm>
      </p:grpSpPr>
      <p:pic>
        <p:nvPicPr>
          <p:cNvPr id="3" name="Bild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umsplatzhalter 4">
            <a:extLst>
              <a:ext uri="{FF2B5EF4-FFF2-40B4-BE49-F238E27FC236}">
                <a16:creationId xmlns:a16="http://schemas.microsoft.com/office/drawing/2014/main" id="{A410CE2C-509A-4C33-AB34-6F278F1171B9}"/>
              </a:ext>
            </a:extLst>
          </p:cNvPr>
          <p:cNvSpPr>
            <a:spLocks noGrp="1"/>
          </p:cNvSpPr>
          <p:nvPr>
            <p:ph type="dt" sz="half" idx="10"/>
          </p:nvPr>
        </p:nvSpPr>
        <p:spPr/>
        <p:txBody>
          <a:bodyPr rtlCol="0"/>
          <a:lstStyle/>
          <a:p>
            <a:pPr rtl="0"/>
            <a:r>
              <a:rPr lang="de-DE" noProof="0"/>
              <a:t>06.08.20XX</a:t>
            </a:r>
          </a:p>
        </p:txBody>
      </p:sp>
      <p:sp>
        <p:nvSpPr>
          <p:cNvPr id="6" name="Fußzeilenplatzhalt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rtlCol="0"/>
          <a:lstStyle/>
          <a:p>
            <a:pPr rtl="0"/>
            <a:r>
              <a:rPr lang="de-DE" noProof="0"/>
              <a:t>VERKAUFSPRÄSENTATION</a:t>
            </a:r>
          </a:p>
        </p:txBody>
      </p:sp>
      <p:sp>
        <p:nvSpPr>
          <p:cNvPr id="7" name="Foliennummernplatzhalt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rtlCol="0"/>
          <a:lstStyle/>
          <a:p>
            <a:pPr rtl="0"/>
            <a:fld id="{A402E4C0-AD5E-4E8C-9F21-7CCE474BDCEB}" type="slidenum">
              <a:rPr lang="de-DE" noProof="0" smtClean="0"/>
              <a:t>‹Nr.›</a:t>
            </a:fld>
            <a:endParaRPr lang="de-DE" noProof="0"/>
          </a:p>
        </p:txBody>
      </p:sp>
      <p:sp>
        <p:nvSpPr>
          <p:cNvPr id="10" name="Textplatzhalt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sp>
        <p:nvSpPr>
          <p:cNvPr id="11" name="Textplatzhalt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de-DE" noProof="0"/>
              <a:t>Titel hinzufügen</a:t>
            </a:r>
          </a:p>
        </p:txBody>
      </p:sp>
      <p:sp>
        <p:nvSpPr>
          <p:cNvPr id="12" name="Textplatzhalt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sp>
        <p:nvSpPr>
          <p:cNvPr id="13" name="Textplatzhalt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rtlCol="0"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rtl="0"/>
            <a:r>
              <a:rPr lang="de-DE" noProof="0"/>
              <a:t>Hier Text hinzufügen</a:t>
            </a:r>
          </a:p>
        </p:txBody>
      </p:sp>
      <p:cxnSp>
        <p:nvCxnSpPr>
          <p:cNvPr id="14" name="Gerader Verbinde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platzhalt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de-DE" noProof="0"/>
              <a:t>Titel hinzufügen</a:t>
            </a:r>
          </a:p>
        </p:txBody>
      </p:sp>
      <p:sp>
        <p:nvSpPr>
          <p:cNvPr id="16" name="Textplatzhalt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rtlCol="0" anchor="b"/>
          <a:lstStyle>
            <a:lvl1pPr marL="0" indent="0" algn="r">
              <a:buNone/>
              <a:defRPr sz="4000" b="1" kern="0" cap="all" spc="400" baseline="0">
                <a:solidFill>
                  <a:schemeClr val="accent5"/>
                </a:solidFill>
                <a:latin typeface="Arial" panose="020B0604020202020204" pitchFamily="34" charset="0"/>
              </a:defRPr>
            </a:lvl1pPr>
          </a:lstStyle>
          <a:p>
            <a:pPr lvl="0" rtl="0"/>
            <a:r>
              <a:rPr lang="de-DE" noProof="0"/>
              <a:t>Titel hinzufügen</a:t>
            </a:r>
          </a:p>
        </p:txBody>
      </p:sp>
      <p:cxnSp>
        <p:nvCxnSpPr>
          <p:cNvPr id="26" name="Gerader Verbinde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Gerader Verbinde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el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rtlCol="0">
            <a:noAutofit/>
          </a:bodyPr>
          <a:lstStyle>
            <a:lvl1pPr>
              <a:lnSpc>
                <a:spcPct val="100000"/>
              </a:lnSpc>
              <a:defRPr sz="2800">
                <a:ln w="19050">
                  <a:solidFill>
                    <a:schemeClr val="accent5"/>
                  </a:solidFill>
                </a:ln>
              </a:defRPr>
            </a:lvl1pPr>
          </a:lstStyle>
          <a:p>
            <a:pPr rtl="0"/>
            <a:r>
              <a:rPr lang="de-DE" noProof="0" dirty="0"/>
              <a:t>Titel durch Klicken hinzufügen</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de-DE" noProof="0"/>
              <a:t>Titelmasterformat durch Klicken bearbeiten</a:t>
            </a:r>
          </a:p>
        </p:txBody>
      </p:sp>
      <p:sp>
        <p:nvSpPr>
          <p:cNvPr id="3" name="Textplatzhalt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de-DE" noProof="0"/>
              <a:t>Textmasterformat durch Klicken bearbeiten</a:t>
            </a:r>
          </a:p>
          <a:p>
            <a:pPr lvl="1" rtl="0"/>
            <a:r>
              <a:rPr lang="de-DE" noProof="0"/>
              <a:t>Zweite Ebene</a:t>
            </a:r>
          </a:p>
          <a:p>
            <a:pPr lvl="2" rtl="0"/>
            <a:r>
              <a:rPr lang="de-DE" noProof="0"/>
              <a:t>Dritte Ebene</a:t>
            </a:r>
          </a:p>
          <a:p>
            <a:pPr lvl="3" rtl="0"/>
            <a:r>
              <a:rPr lang="de-DE" noProof="0"/>
              <a:t>Vierte Ebene</a:t>
            </a:r>
          </a:p>
          <a:p>
            <a:pPr lvl="4" rtl="0"/>
            <a:r>
              <a:rPr lang="de-DE" noProof="0"/>
              <a:t>Fünfte Ebene</a:t>
            </a:r>
          </a:p>
        </p:txBody>
      </p:sp>
      <p:sp>
        <p:nvSpPr>
          <p:cNvPr id="4" name="Datumsplatzhalt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de-DE" noProof="0"/>
              <a:t>06.08.20XX</a:t>
            </a:r>
          </a:p>
        </p:txBody>
      </p:sp>
      <p:sp>
        <p:nvSpPr>
          <p:cNvPr id="5" name="Fußzeilenplatzhalt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r>
              <a:rPr lang="de-DE" noProof="0"/>
              <a:t>VERKAUFSPRÄSENTATION</a:t>
            </a:r>
          </a:p>
        </p:txBody>
      </p:sp>
      <p:sp>
        <p:nvSpPr>
          <p:cNvPr id="6" name="Foliennummernplatzhalt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pPr rtl="0"/>
            <a:fld id="{A402E4C0-AD5E-4E8C-9F21-7CCE474BDCEB}" type="slidenum">
              <a:rPr lang="de-DE" noProof="0" smtClean="0"/>
              <a:pPr/>
              <a:t>‹Nr.›</a:t>
            </a:fld>
            <a:endParaRPr lang="de-DE" noProof="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b="1" kern="1200" cap="all" spc="400" baseline="0">
          <a:ln w="19050">
            <a:solidFill>
              <a:schemeClr val="accent2"/>
            </a:solidFill>
          </a:ln>
          <a:noFill/>
          <a:latin typeface="Arial" panose="020B0604020202020204" pitchFamily="34" charset="0"/>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8/10/relationships/comments" Target="../comments/modernComment_100_70490F10.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4.jp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8" Type="http://schemas.openxmlformats.org/officeDocument/2006/relationships/image" Target="../media/image36.sv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5.xml"/><Relationship Id="rId6" Type="http://schemas.openxmlformats.org/officeDocument/2006/relationships/image" Target="../media/image34.sv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svg"/><Relationship Id="rId9"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0.xml"/><Relationship Id="rId1" Type="http://schemas.openxmlformats.org/officeDocument/2006/relationships/slideLayout" Target="../slideLayouts/slideLayout17.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8" Type="http://schemas.openxmlformats.org/officeDocument/2006/relationships/image" Target="../media/image50.jpeg"/><Relationship Id="rId3" Type="http://schemas.openxmlformats.org/officeDocument/2006/relationships/image" Target="../media/image45.jpeg"/><Relationship Id="rId7" Type="http://schemas.openxmlformats.org/officeDocument/2006/relationships/image" Target="../media/image49.jpeg"/><Relationship Id="rId2" Type="http://schemas.openxmlformats.org/officeDocument/2006/relationships/notesSlide" Target="../notesSlides/notesSlide21.xml"/><Relationship Id="rId1" Type="http://schemas.openxmlformats.org/officeDocument/2006/relationships/slideLayout" Target="../slideLayouts/slideLayout18.xml"/><Relationship Id="rId6" Type="http://schemas.openxmlformats.org/officeDocument/2006/relationships/image" Target="../media/image48.jpeg"/><Relationship Id="rId5" Type="http://schemas.openxmlformats.org/officeDocument/2006/relationships/image" Target="../media/image47.jpeg"/><Relationship Id="rId10" Type="http://schemas.openxmlformats.org/officeDocument/2006/relationships/image" Target="../media/image52.jpeg"/><Relationship Id="rId4" Type="http://schemas.openxmlformats.org/officeDocument/2006/relationships/image" Target="../media/image46.jpeg"/><Relationship Id="rId9" Type="http://schemas.openxmlformats.org/officeDocument/2006/relationships/image" Target="../media/image51.jpeg"/></Relationships>
</file>

<file path=ppt/slides/_rels/slide2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xml"/><Relationship Id="rId1" Type="http://schemas.openxmlformats.org/officeDocument/2006/relationships/slideLayout" Target="../slideLayouts/slideLayout8.xml"/><Relationship Id="rId5" Type="http://schemas.openxmlformats.org/officeDocument/2006/relationships/image" Target="../media/image19.jpg"/><Relationship Id="rId4" Type="http://schemas.openxmlformats.org/officeDocument/2006/relationships/image" Target="../media/image18.jpg"/></Relationships>
</file>

<file path=ppt/slides/_rels/slide6.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1.jpg"/><Relationship Id="rId4" Type="http://schemas.openxmlformats.org/officeDocument/2006/relationships/image" Target="../media/image20.jpg"/></Relationships>
</file>

<file path=ppt/slides/_rels/slide7.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3.sv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Computer, Im Haus, Elektronik, Elektronisches Gerät enthält.&#10;&#10;Automatisch generierte Beschreibung">
            <a:extLst>
              <a:ext uri="{FF2B5EF4-FFF2-40B4-BE49-F238E27FC236}">
                <a16:creationId xmlns:a16="http://schemas.microsoft.com/office/drawing/2014/main" id="{560205C2-C8FE-48AB-B1CD-C46360BEAAB7}"/>
              </a:ext>
            </a:extLst>
          </p:cNvPr>
          <p:cNvPicPr>
            <a:picLocks noGrp="1" noChangeAspect="1"/>
          </p:cNvPicPr>
          <p:nvPr>
            <p:ph type="pic" sz="quarter" idx="13"/>
          </p:nvPr>
        </p:nvPicPr>
        <p:blipFill>
          <a:blip r:embed="rId4"/>
          <a:srcRect t="20447" b="20447"/>
          <a:stretch>
            <a:fillRect/>
          </a:stretch>
        </p:blipFill>
        <p:spPr/>
      </p:pic>
      <p:sp>
        <p:nvSpPr>
          <p:cNvPr id="22" name="Titel 21">
            <a:extLst>
              <a:ext uri="{FF2B5EF4-FFF2-40B4-BE49-F238E27FC236}">
                <a16:creationId xmlns:a16="http://schemas.microsoft.com/office/drawing/2014/main" id="{115C523A-AC40-4CBA-9DF4-B287ED32185D}"/>
              </a:ext>
            </a:extLst>
          </p:cNvPr>
          <p:cNvSpPr>
            <a:spLocks noGrp="1"/>
          </p:cNvSpPr>
          <p:nvPr>
            <p:ph type="title"/>
          </p:nvPr>
        </p:nvSpPr>
        <p:spPr>
          <a:xfrm>
            <a:off x="7577135" y="1663435"/>
            <a:ext cx="4614865" cy="1765565"/>
          </a:xfrm>
        </p:spPr>
        <p:txBody>
          <a:bodyPr tIns="324000" rtlCol="0"/>
          <a:lstStyle/>
          <a:p>
            <a:pPr rtl="0"/>
            <a:r>
              <a:rPr lang="de-DE" sz="4800" dirty="0"/>
              <a:t>Infinity Spiegel</a:t>
            </a:r>
            <a:endParaRPr lang="de-DE" sz="4400" dirty="0"/>
          </a:p>
        </p:txBody>
      </p:sp>
    </p:spTree>
    <p:extLst>
      <p:ext uri="{BB962C8B-B14F-4D97-AF65-F5344CB8AC3E}">
        <p14:creationId xmlns:p14="http://schemas.microsoft.com/office/powerpoint/2010/main" val="1883836176"/>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10</a:t>
            </a:fld>
            <a:endParaRPr lang="de-DE"/>
          </a:p>
        </p:txBody>
      </p:sp>
      <p:grpSp>
        <p:nvGrpSpPr>
          <p:cNvPr id="37" name="Gruppieren 36">
            <a:extLst>
              <a:ext uri="{FF2B5EF4-FFF2-40B4-BE49-F238E27FC236}">
                <a16:creationId xmlns:a16="http://schemas.microsoft.com/office/drawing/2014/main" id="{D537020C-DB03-932C-0A6E-1214CAEDC132}"/>
              </a:ext>
            </a:extLst>
          </p:cNvPr>
          <p:cNvGrpSpPr/>
          <p:nvPr/>
        </p:nvGrpSpPr>
        <p:grpSpPr>
          <a:xfrm>
            <a:off x="2038373" y="1005245"/>
            <a:ext cx="2764536" cy="1758220"/>
            <a:chOff x="2287755" y="1725681"/>
            <a:chExt cx="2764536" cy="1758220"/>
          </a:xfrm>
          <a:solidFill>
            <a:schemeClr val="accent6"/>
          </a:solidFill>
        </p:grpSpPr>
        <p:sp>
          <p:nvSpPr>
            <p:cNvPr id="38" name="Rechteck 37">
              <a:extLst>
                <a:ext uri="{FF2B5EF4-FFF2-40B4-BE49-F238E27FC236}">
                  <a16:creationId xmlns:a16="http://schemas.microsoft.com/office/drawing/2014/main" id="{4D3C5DAA-AF69-436C-A0CF-6062450F0967}"/>
                </a:ext>
              </a:extLst>
            </p:cNvPr>
            <p:cNvSpPr/>
            <p:nvPr/>
          </p:nvSpPr>
          <p:spPr>
            <a:xfrm>
              <a:off x="2287755" y="2356617"/>
              <a:ext cx="2764536" cy="10114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6765254D-C4AA-41F8-C3CC-BE30FEDC6852}"/>
                </a:ext>
              </a:extLst>
            </p:cNvPr>
            <p:cNvSpPr/>
            <p:nvPr/>
          </p:nvSpPr>
          <p:spPr>
            <a:xfrm>
              <a:off x="2287755" y="1725681"/>
              <a:ext cx="2764536" cy="64349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Settings</a:t>
              </a:r>
            </a:p>
          </p:txBody>
        </p:sp>
        <p:sp>
          <p:nvSpPr>
            <p:cNvPr id="40" name="Textfeld 39">
              <a:extLst>
                <a:ext uri="{FF2B5EF4-FFF2-40B4-BE49-F238E27FC236}">
                  <a16:creationId xmlns:a16="http://schemas.microsoft.com/office/drawing/2014/main" id="{A6667B49-632C-F35B-4FBB-A2E37E808432}"/>
                </a:ext>
              </a:extLst>
            </p:cNvPr>
            <p:cNvSpPr txBox="1"/>
            <p:nvPr/>
          </p:nvSpPr>
          <p:spPr>
            <a:xfrm>
              <a:off x="2287755" y="2283572"/>
              <a:ext cx="2764536" cy="1200329"/>
            </a:xfrm>
            <a:prstGeom prst="rect">
              <a:avLst/>
            </a:prstGeom>
            <a:grpFill/>
          </p:spPr>
          <p:txBody>
            <a:bodyPr wrap="square" rtlCol="0">
              <a:spAutoFit/>
            </a:bodyPr>
            <a:lstStyle/>
            <a:p>
              <a:r>
                <a:rPr lang="de-DE" dirty="0"/>
                <a:t>+ </a:t>
              </a:r>
              <a:r>
                <a:rPr lang="de-DE" dirty="0" err="1"/>
                <a:t>user</a:t>
              </a:r>
              <a:endParaRPr lang="de-DE" dirty="0"/>
            </a:p>
            <a:p>
              <a:r>
                <a:rPr lang="de-DE" dirty="0"/>
                <a:t>+ </a:t>
              </a:r>
              <a:r>
                <a:rPr lang="de-DE" dirty="0" err="1"/>
                <a:t>setting_file</a:t>
              </a:r>
              <a:endParaRPr lang="de-DE" dirty="0"/>
            </a:p>
            <a:p>
              <a:r>
                <a:rPr lang="de-DE" dirty="0"/>
                <a:t>+ </a:t>
              </a:r>
              <a:r>
                <a:rPr lang="de-DE" dirty="0" err="1"/>
                <a:t>init</a:t>
              </a:r>
              <a:r>
                <a:rPr lang="de-DE" dirty="0"/>
                <a:t>()</a:t>
              </a:r>
            </a:p>
            <a:p>
              <a:r>
                <a:rPr lang="de-DE" dirty="0"/>
                <a:t>+ </a:t>
              </a:r>
              <a:r>
                <a:rPr lang="de-DE" dirty="0" err="1"/>
                <a:t>set_location_settings</a:t>
              </a:r>
              <a:r>
                <a:rPr lang="de-DE" dirty="0"/>
                <a:t>()</a:t>
              </a:r>
            </a:p>
          </p:txBody>
        </p:sp>
      </p:grpSp>
      <p:cxnSp>
        <p:nvCxnSpPr>
          <p:cNvPr id="53" name="Gerade Verbindung mit Pfeil 52">
            <a:extLst>
              <a:ext uri="{FF2B5EF4-FFF2-40B4-BE49-F238E27FC236}">
                <a16:creationId xmlns:a16="http://schemas.microsoft.com/office/drawing/2014/main" id="{E826FE81-6F0F-D58C-E249-83AFE774C3D1}"/>
              </a:ext>
            </a:extLst>
          </p:cNvPr>
          <p:cNvCxnSpPr>
            <a:cxnSpLocks/>
            <a:stCxn id="43" idx="0"/>
            <a:endCxn id="40" idx="2"/>
          </p:cNvCxnSpPr>
          <p:nvPr/>
        </p:nvCxnSpPr>
        <p:spPr>
          <a:xfrm flipH="1" flipV="1">
            <a:off x="3420641" y="2763465"/>
            <a:ext cx="719584" cy="665535"/>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cxnSp>
        <p:nvCxnSpPr>
          <p:cNvPr id="5" name="Gerader Verbinder 4">
            <a:extLst>
              <a:ext uri="{FF2B5EF4-FFF2-40B4-BE49-F238E27FC236}">
                <a16:creationId xmlns:a16="http://schemas.microsoft.com/office/drawing/2014/main" id="{F39EAA43-2885-24C6-027C-AE62AE0967E3}"/>
              </a:ext>
            </a:extLst>
          </p:cNvPr>
          <p:cNvCxnSpPr/>
          <p:nvPr/>
        </p:nvCxnSpPr>
        <p:spPr>
          <a:xfrm>
            <a:off x="2038373" y="1570806"/>
            <a:ext cx="2764536" cy="0"/>
          </a:xfrm>
          <a:prstGeom prst="line">
            <a:avLst/>
          </a:prstGeom>
        </p:spPr>
        <p:style>
          <a:lnRef idx="1">
            <a:schemeClr val="dk1"/>
          </a:lnRef>
          <a:fillRef idx="0">
            <a:schemeClr val="dk1"/>
          </a:fillRef>
          <a:effectRef idx="0">
            <a:schemeClr val="dk1"/>
          </a:effectRef>
          <a:fontRef idx="minor">
            <a:schemeClr val="tx1"/>
          </a:fontRef>
        </p:style>
      </p:cxnSp>
      <p:cxnSp>
        <p:nvCxnSpPr>
          <p:cNvPr id="7" name="Gerader Verbinder 6">
            <a:extLst>
              <a:ext uri="{FF2B5EF4-FFF2-40B4-BE49-F238E27FC236}">
                <a16:creationId xmlns:a16="http://schemas.microsoft.com/office/drawing/2014/main" id="{ED4AFD05-F673-FB82-45DD-E856FAFF850F}"/>
              </a:ext>
            </a:extLst>
          </p:cNvPr>
          <p:cNvCxnSpPr/>
          <p:nvPr/>
        </p:nvCxnSpPr>
        <p:spPr>
          <a:xfrm>
            <a:off x="2038373" y="2163084"/>
            <a:ext cx="2764536" cy="0"/>
          </a:xfrm>
          <a:prstGeom prst="line">
            <a:avLst/>
          </a:prstGeom>
        </p:spPr>
        <p:style>
          <a:lnRef idx="1">
            <a:schemeClr val="dk1"/>
          </a:lnRef>
          <a:fillRef idx="0">
            <a:schemeClr val="dk1"/>
          </a:fillRef>
          <a:effectRef idx="0">
            <a:schemeClr val="dk1"/>
          </a:effectRef>
          <a:fontRef idx="minor">
            <a:schemeClr val="tx1"/>
          </a:fontRef>
        </p:style>
      </p:cxnSp>
      <p:grpSp>
        <p:nvGrpSpPr>
          <p:cNvPr id="12" name="Gruppieren 11">
            <a:extLst>
              <a:ext uri="{FF2B5EF4-FFF2-40B4-BE49-F238E27FC236}">
                <a16:creationId xmlns:a16="http://schemas.microsoft.com/office/drawing/2014/main" id="{23834E88-6797-207A-246B-FF5EFB3967C7}"/>
              </a:ext>
            </a:extLst>
          </p:cNvPr>
          <p:cNvGrpSpPr/>
          <p:nvPr/>
        </p:nvGrpSpPr>
        <p:grpSpPr>
          <a:xfrm>
            <a:off x="2756433" y="3429000"/>
            <a:ext cx="2767584" cy="2136803"/>
            <a:chOff x="2701015" y="3293974"/>
            <a:chExt cx="2767584" cy="2136803"/>
          </a:xfrm>
        </p:grpSpPr>
        <p:grpSp>
          <p:nvGrpSpPr>
            <p:cNvPr id="41" name="Gruppieren 40">
              <a:extLst>
                <a:ext uri="{FF2B5EF4-FFF2-40B4-BE49-F238E27FC236}">
                  <a16:creationId xmlns:a16="http://schemas.microsoft.com/office/drawing/2014/main" id="{355955FE-8EBC-4023-2DC7-28ED18211AC7}"/>
                </a:ext>
              </a:extLst>
            </p:cNvPr>
            <p:cNvGrpSpPr/>
            <p:nvPr/>
          </p:nvGrpSpPr>
          <p:grpSpPr>
            <a:xfrm>
              <a:off x="2701015" y="3293974"/>
              <a:ext cx="2767584" cy="2136803"/>
              <a:chOff x="4032504" y="2389632"/>
              <a:chExt cx="2767584" cy="2136803"/>
            </a:xfrm>
            <a:solidFill>
              <a:schemeClr val="accent6"/>
            </a:solidFill>
          </p:grpSpPr>
          <p:sp>
            <p:nvSpPr>
              <p:cNvPr id="42" name="Rechteck 41">
                <a:extLst>
                  <a:ext uri="{FF2B5EF4-FFF2-40B4-BE49-F238E27FC236}">
                    <a16:creationId xmlns:a16="http://schemas.microsoft.com/office/drawing/2014/main" id="{380D3937-4FE1-6549-7208-E702E7F10A21}"/>
                  </a:ext>
                </a:extLst>
              </p:cNvPr>
              <p:cNvSpPr/>
              <p:nvPr/>
            </p:nvSpPr>
            <p:spPr>
              <a:xfrm>
                <a:off x="4032504" y="3803904"/>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Rechteck 42">
                <a:extLst>
                  <a:ext uri="{FF2B5EF4-FFF2-40B4-BE49-F238E27FC236}">
                    <a16:creationId xmlns:a16="http://schemas.microsoft.com/office/drawing/2014/main" id="{7776572A-96CC-EAD8-ECF8-2F0F0DF5558B}"/>
                  </a:ext>
                </a:extLst>
              </p:cNvPr>
              <p:cNvSpPr/>
              <p:nvPr/>
            </p:nvSpPr>
            <p:spPr>
              <a:xfrm>
                <a:off x="4032504" y="2389632"/>
                <a:ext cx="2767584" cy="7071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Location</a:t>
                </a:r>
              </a:p>
            </p:txBody>
          </p:sp>
          <p:sp>
            <p:nvSpPr>
              <p:cNvPr id="44" name="Textfeld 43">
                <a:extLst>
                  <a:ext uri="{FF2B5EF4-FFF2-40B4-BE49-F238E27FC236}">
                    <a16:creationId xmlns:a16="http://schemas.microsoft.com/office/drawing/2014/main" id="{10E8047B-B9CC-D314-A21A-B6C4BD25E75D}"/>
                  </a:ext>
                </a:extLst>
              </p:cNvPr>
              <p:cNvSpPr txBox="1"/>
              <p:nvPr/>
            </p:nvSpPr>
            <p:spPr>
              <a:xfrm>
                <a:off x="4032504" y="3880104"/>
                <a:ext cx="2511552" cy="646331"/>
              </a:xfrm>
              <a:prstGeom prst="rect">
                <a:avLst/>
              </a:prstGeom>
              <a:grpFill/>
            </p:spPr>
            <p:txBody>
              <a:bodyPr wrap="square" rtlCol="0">
                <a:spAutoFit/>
              </a:bodyPr>
              <a:lstStyle/>
              <a:p>
                <a:r>
                  <a:rPr lang="de-DE" dirty="0"/>
                  <a:t>+ </a:t>
                </a:r>
                <a:r>
                  <a:rPr lang="de-DE" dirty="0" err="1"/>
                  <a:t>get_request</a:t>
                </a:r>
                <a:r>
                  <a:rPr lang="de-DE" dirty="0"/>
                  <a:t>()</a:t>
                </a:r>
              </a:p>
              <a:p>
                <a:r>
                  <a:rPr lang="de-DE" dirty="0"/>
                  <a:t>- </a:t>
                </a:r>
                <a:r>
                  <a:rPr lang="de-DE" dirty="0" err="1"/>
                  <a:t>r_location</a:t>
                </a:r>
                <a:endParaRPr lang="de-DE" dirty="0"/>
              </a:p>
            </p:txBody>
          </p:sp>
          <p:sp>
            <p:nvSpPr>
              <p:cNvPr id="45" name="Rechteck 44">
                <a:extLst>
                  <a:ext uri="{FF2B5EF4-FFF2-40B4-BE49-F238E27FC236}">
                    <a16:creationId xmlns:a16="http://schemas.microsoft.com/office/drawing/2014/main" id="{826101D9-17E8-7C67-8F62-FC2A4C164E4C}"/>
                  </a:ext>
                </a:extLst>
              </p:cNvPr>
              <p:cNvSpPr/>
              <p:nvPr/>
            </p:nvSpPr>
            <p:spPr>
              <a:xfrm>
                <a:off x="4032504" y="3096768"/>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Textfeld 45">
                <a:extLst>
                  <a:ext uri="{FF2B5EF4-FFF2-40B4-BE49-F238E27FC236}">
                    <a16:creationId xmlns:a16="http://schemas.microsoft.com/office/drawing/2014/main" id="{F324E232-1F16-CBD6-76F2-9A58C3ACACE7}"/>
                  </a:ext>
                </a:extLst>
              </p:cNvPr>
              <p:cNvSpPr txBox="1"/>
              <p:nvPr/>
            </p:nvSpPr>
            <p:spPr>
              <a:xfrm>
                <a:off x="4035552" y="2956774"/>
                <a:ext cx="2764536" cy="923330"/>
              </a:xfrm>
              <a:prstGeom prst="rect">
                <a:avLst/>
              </a:prstGeom>
              <a:grpFill/>
            </p:spPr>
            <p:txBody>
              <a:bodyPr wrap="square" rtlCol="0">
                <a:spAutoFit/>
              </a:bodyPr>
              <a:lstStyle/>
              <a:p>
                <a:r>
                  <a:rPr lang="de-DE" dirty="0"/>
                  <a:t>+ </a:t>
                </a:r>
                <a:r>
                  <a:rPr lang="de-DE" dirty="0" err="1"/>
                  <a:t>get_coordinates</a:t>
                </a:r>
                <a:r>
                  <a:rPr lang="de-DE" dirty="0"/>
                  <a:t>() </a:t>
                </a:r>
              </a:p>
              <a:p>
                <a:r>
                  <a:rPr lang="de-DE" dirty="0"/>
                  <a:t>+ </a:t>
                </a:r>
                <a:r>
                  <a:rPr lang="de-DE" dirty="0" err="1"/>
                  <a:t>get_city</a:t>
                </a:r>
                <a:r>
                  <a:rPr lang="de-DE" dirty="0"/>
                  <a:t>()</a:t>
                </a:r>
              </a:p>
              <a:p>
                <a:r>
                  <a:rPr lang="de-DE" dirty="0"/>
                  <a:t>+ </a:t>
                </a:r>
                <a:r>
                  <a:rPr lang="de-DE" dirty="0" err="1"/>
                  <a:t>init</a:t>
                </a:r>
                <a:r>
                  <a:rPr lang="de-DE" dirty="0"/>
                  <a:t>()</a:t>
                </a:r>
              </a:p>
            </p:txBody>
          </p:sp>
        </p:grpSp>
        <p:cxnSp>
          <p:nvCxnSpPr>
            <p:cNvPr id="9" name="Gerader Verbinder 8">
              <a:extLst>
                <a:ext uri="{FF2B5EF4-FFF2-40B4-BE49-F238E27FC236}">
                  <a16:creationId xmlns:a16="http://schemas.microsoft.com/office/drawing/2014/main" id="{340C3ED6-1225-5F02-358E-64F3106FBDE8}"/>
                </a:ext>
              </a:extLst>
            </p:cNvPr>
            <p:cNvCxnSpPr/>
            <p:nvPr/>
          </p:nvCxnSpPr>
          <p:spPr>
            <a:xfrm>
              <a:off x="2701015" y="4708246"/>
              <a:ext cx="2767584"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35048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platzhalter 4">
            <a:extLst>
              <a:ext uri="{FF2B5EF4-FFF2-40B4-BE49-F238E27FC236}">
                <a16:creationId xmlns:a16="http://schemas.microsoft.com/office/drawing/2014/main" id="{239AC5B5-DBFF-474A-8D9B-1133B9C0066D}"/>
              </a:ext>
            </a:extLst>
          </p:cNvPr>
          <p:cNvSpPr>
            <a:spLocks noGrp="1"/>
          </p:cNvSpPr>
          <p:nvPr>
            <p:ph type="title"/>
          </p:nvPr>
        </p:nvSpPr>
        <p:spPr>
          <a:xfrm>
            <a:off x="2451534" y="989042"/>
            <a:ext cx="7287768" cy="630936"/>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dirty="0"/>
              <a:t>API </a:t>
            </a:r>
            <a:r>
              <a:rPr lang="de-DE" dirty="0" err="1"/>
              <a:t>call</a:t>
            </a:r>
            <a:endParaRPr lang="de-DE" dirty="0"/>
          </a:p>
        </p:txBody>
      </p:sp>
      <p:sp>
        <p:nvSpPr>
          <p:cNvPr id="23" name="Textplatzhalter 22">
            <a:extLst>
              <a:ext uri="{FF2B5EF4-FFF2-40B4-BE49-F238E27FC236}">
                <a16:creationId xmlns:a16="http://schemas.microsoft.com/office/drawing/2014/main" id="{2052F5BA-C743-4F56-BF96-3A70DB7B29D8}"/>
              </a:ext>
            </a:extLst>
          </p:cNvPr>
          <p:cNvSpPr>
            <a:spLocks noGrp="1"/>
          </p:cNvSpPr>
          <p:nvPr>
            <p:ph type="body" sz="quarter" idx="26"/>
          </p:nvPr>
        </p:nvSpPr>
        <p:spPr>
          <a:xfrm>
            <a:off x="1105731" y="2994660"/>
            <a:ext cx="1975104" cy="868680"/>
          </a:xfrm>
        </p:spPr>
        <p:txBody>
          <a:bodyPr rtlCol="0"/>
          <a:lstStyle/>
          <a:p>
            <a:pPr rtl="0"/>
            <a:r>
              <a:rPr lang="de-DE" dirty="0"/>
              <a:t>Anfrage</a:t>
            </a:r>
          </a:p>
        </p:txBody>
      </p:sp>
      <p:sp>
        <p:nvSpPr>
          <p:cNvPr id="24" name="Textplatzhalter 23">
            <a:extLst>
              <a:ext uri="{FF2B5EF4-FFF2-40B4-BE49-F238E27FC236}">
                <a16:creationId xmlns:a16="http://schemas.microsoft.com/office/drawing/2014/main" id="{0BA3A285-1B6B-47C7-A879-444362C4EFED}"/>
              </a:ext>
            </a:extLst>
          </p:cNvPr>
          <p:cNvSpPr>
            <a:spLocks noGrp="1"/>
          </p:cNvSpPr>
          <p:nvPr>
            <p:ph type="body" sz="quarter" idx="27"/>
          </p:nvPr>
        </p:nvSpPr>
        <p:spPr>
          <a:xfrm>
            <a:off x="5036721" y="2994660"/>
            <a:ext cx="1975104" cy="868680"/>
          </a:xfrm>
        </p:spPr>
        <p:txBody>
          <a:bodyPr rtlCol="0"/>
          <a:lstStyle/>
          <a:p>
            <a:pPr rtl="0"/>
            <a:r>
              <a:rPr lang="de-DE" dirty="0"/>
              <a:t>Server</a:t>
            </a:r>
          </a:p>
        </p:txBody>
      </p:sp>
      <p:sp>
        <p:nvSpPr>
          <p:cNvPr id="25" name="Textplatzhalter 24">
            <a:extLst>
              <a:ext uri="{FF2B5EF4-FFF2-40B4-BE49-F238E27FC236}">
                <a16:creationId xmlns:a16="http://schemas.microsoft.com/office/drawing/2014/main" id="{44B3A6EF-74CD-4CC3-BB15-24EAF0291D3A}"/>
              </a:ext>
            </a:extLst>
          </p:cNvPr>
          <p:cNvSpPr>
            <a:spLocks noGrp="1"/>
          </p:cNvSpPr>
          <p:nvPr>
            <p:ph type="body" sz="quarter" idx="28"/>
          </p:nvPr>
        </p:nvSpPr>
        <p:spPr>
          <a:xfrm>
            <a:off x="9160658" y="2994660"/>
            <a:ext cx="1975104" cy="868680"/>
          </a:xfrm>
        </p:spPr>
        <p:txBody>
          <a:bodyPr rtlCol="0"/>
          <a:lstStyle/>
          <a:p>
            <a:pPr rtl="0"/>
            <a:r>
              <a:rPr lang="de-DE" dirty="0"/>
              <a:t>Antwort</a:t>
            </a:r>
          </a:p>
        </p:txBody>
      </p:sp>
      <p:sp>
        <p:nvSpPr>
          <p:cNvPr id="33" name="Textplatzhalter 32">
            <a:extLst>
              <a:ext uri="{FF2B5EF4-FFF2-40B4-BE49-F238E27FC236}">
                <a16:creationId xmlns:a16="http://schemas.microsoft.com/office/drawing/2014/main" id="{6408E2D6-75F9-4B6D-83C6-E5C1D0785788}"/>
              </a:ext>
            </a:extLst>
          </p:cNvPr>
          <p:cNvSpPr>
            <a:spLocks noGrp="1"/>
          </p:cNvSpPr>
          <p:nvPr>
            <p:ph type="body" sz="quarter" idx="13"/>
          </p:nvPr>
        </p:nvSpPr>
        <p:spPr>
          <a:xfrm>
            <a:off x="723728" y="4005586"/>
            <a:ext cx="2743200" cy="1148945"/>
          </a:xfrm>
        </p:spPr>
        <p:txBody>
          <a:bodyPr rtlCol="0"/>
          <a:lstStyle/>
          <a:p>
            <a:pPr rtl="0"/>
            <a:r>
              <a:rPr lang="de-DE" dirty="0"/>
              <a:t>Daten:</a:t>
            </a:r>
          </a:p>
          <a:p>
            <a:pPr rtl="0"/>
            <a:r>
              <a:rPr lang="de-DE" dirty="0"/>
              <a:t>Land</a:t>
            </a:r>
          </a:p>
          <a:p>
            <a:pPr rtl="0"/>
            <a:r>
              <a:rPr lang="de-DE" dirty="0"/>
              <a:t>Bundesland</a:t>
            </a:r>
          </a:p>
          <a:p>
            <a:pPr rtl="0"/>
            <a:r>
              <a:rPr lang="de-DE" dirty="0"/>
              <a:t>Stadt</a:t>
            </a:r>
          </a:p>
        </p:txBody>
      </p:sp>
      <p:sp>
        <p:nvSpPr>
          <p:cNvPr id="35" name="Textplatzhalter 34">
            <a:extLst>
              <a:ext uri="{FF2B5EF4-FFF2-40B4-BE49-F238E27FC236}">
                <a16:creationId xmlns:a16="http://schemas.microsoft.com/office/drawing/2014/main" id="{83F37B6A-147E-428A-8A0A-66906B67C611}"/>
              </a:ext>
            </a:extLst>
          </p:cNvPr>
          <p:cNvSpPr>
            <a:spLocks noGrp="1"/>
          </p:cNvSpPr>
          <p:nvPr>
            <p:ph type="body" sz="quarter" idx="30"/>
          </p:nvPr>
        </p:nvSpPr>
        <p:spPr>
          <a:xfrm>
            <a:off x="8778655" y="4005586"/>
            <a:ext cx="2743200" cy="1148945"/>
          </a:xfrm>
        </p:spPr>
        <p:txBody>
          <a:bodyPr rtlCol="0"/>
          <a:lstStyle/>
          <a:p>
            <a:r>
              <a:rPr lang="de-DE" dirty="0"/>
              <a:t>- </a:t>
            </a:r>
            <a:r>
              <a:rPr lang="de-DE" dirty="0" err="1"/>
              <a:t>Json</a:t>
            </a:r>
            <a:r>
              <a:rPr lang="de-DE" dirty="0"/>
              <a:t>-Datei </a:t>
            </a:r>
          </a:p>
          <a:p>
            <a:r>
              <a:rPr lang="de-DE" dirty="0"/>
              <a:t>- Breiten- und</a:t>
            </a:r>
          </a:p>
          <a:p>
            <a:r>
              <a:rPr lang="de-DE" dirty="0"/>
              <a:t>   Längengraden</a:t>
            </a:r>
          </a:p>
        </p:txBody>
      </p:sp>
      <p:sp>
        <p:nvSpPr>
          <p:cNvPr id="37" name="Fußzeilenplatzhalter 36">
            <a:extLst>
              <a:ext uri="{FF2B5EF4-FFF2-40B4-BE49-F238E27FC236}">
                <a16:creationId xmlns:a16="http://schemas.microsoft.com/office/drawing/2014/main" id="{4257A396-7594-402C-B2A9-4678A0607CF5}"/>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38" name="Foliennummernplatzhalter 37">
            <a:extLst>
              <a:ext uri="{FF2B5EF4-FFF2-40B4-BE49-F238E27FC236}">
                <a16:creationId xmlns:a16="http://schemas.microsoft.com/office/drawing/2014/main" id="{FB8C2F46-6F7F-433F-82F4-E8079F414C5A}"/>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11</a:t>
            </a:fld>
            <a:endParaRPr lang="de-DE"/>
          </a:p>
        </p:txBody>
      </p:sp>
      <p:sp>
        <p:nvSpPr>
          <p:cNvPr id="8" name="Pfeil: nach rechts 7">
            <a:extLst>
              <a:ext uri="{FF2B5EF4-FFF2-40B4-BE49-F238E27FC236}">
                <a16:creationId xmlns:a16="http://schemas.microsoft.com/office/drawing/2014/main" id="{485EE90C-2F12-A3D1-8520-65D69ABE0C28}"/>
              </a:ext>
            </a:extLst>
          </p:cNvPr>
          <p:cNvSpPr/>
          <p:nvPr/>
        </p:nvSpPr>
        <p:spPr>
          <a:xfrm>
            <a:off x="3308970" y="3182112"/>
            <a:ext cx="1499616" cy="493776"/>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9" name="Textfeld 8">
            <a:extLst>
              <a:ext uri="{FF2B5EF4-FFF2-40B4-BE49-F238E27FC236}">
                <a16:creationId xmlns:a16="http://schemas.microsoft.com/office/drawing/2014/main" id="{213465D5-7583-3FBA-5B45-DF9003D4CE84}"/>
              </a:ext>
            </a:extLst>
          </p:cNvPr>
          <p:cNvSpPr txBox="1"/>
          <p:nvPr/>
        </p:nvSpPr>
        <p:spPr>
          <a:xfrm>
            <a:off x="3380015" y="2978686"/>
            <a:ext cx="1357525" cy="276999"/>
          </a:xfrm>
          <a:prstGeom prst="rect">
            <a:avLst/>
          </a:prstGeom>
          <a:noFill/>
        </p:spPr>
        <p:txBody>
          <a:bodyPr wrap="square" rtlCol="0">
            <a:spAutoFit/>
          </a:bodyPr>
          <a:lstStyle/>
          <a:p>
            <a:r>
              <a:rPr lang="de-DE" sz="1200" b="1" cap="all" spc="400" dirty="0">
                <a:ln w="19050">
                  <a:solidFill>
                    <a:schemeClr val="bg1"/>
                  </a:solidFill>
                </a:ln>
                <a:noFill/>
                <a:latin typeface="Arial" panose="020B0604020202020204" pitchFamily="34" charset="0"/>
                <a:ea typeface="+mj-ea"/>
                <a:cs typeface="+mj-cs"/>
              </a:rPr>
              <a:t>Request</a:t>
            </a:r>
          </a:p>
        </p:txBody>
      </p:sp>
      <p:sp>
        <p:nvSpPr>
          <p:cNvPr id="10" name="Pfeil: nach rechts 9">
            <a:extLst>
              <a:ext uri="{FF2B5EF4-FFF2-40B4-BE49-F238E27FC236}">
                <a16:creationId xmlns:a16="http://schemas.microsoft.com/office/drawing/2014/main" id="{43AE3D7A-D960-635E-6C0C-E731E445A210}"/>
              </a:ext>
            </a:extLst>
          </p:cNvPr>
          <p:cNvSpPr/>
          <p:nvPr/>
        </p:nvSpPr>
        <p:spPr>
          <a:xfrm>
            <a:off x="7403592" y="3182112"/>
            <a:ext cx="1499616" cy="493776"/>
          </a:xfrm>
          <a:prstGeom prst="rightArrow">
            <a:avLst/>
          </a:prstGeom>
          <a:solidFill>
            <a:schemeClr val="accent6"/>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1" name="Textfeld 10">
            <a:extLst>
              <a:ext uri="{FF2B5EF4-FFF2-40B4-BE49-F238E27FC236}">
                <a16:creationId xmlns:a16="http://schemas.microsoft.com/office/drawing/2014/main" id="{8313FC9F-E1A7-11A9-E3B3-2599B644930C}"/>
              </a:ext>
            </a:extLst>
          </p:cNvPr>
          <p:cNvSpPr txBox="1"/>
          <p:nvPr/>
        </p:nvSpPr>
        <p:spPr>
          <a:xfrm>
            <a:off x="7336434" y="2972490"/>
            <a:ext cx="1499615" cy="276999"/>
          </a:xfrm>
          <a:prstGeom prst="rect">
            <a:avLst/>
          </a:prstGeom>
          <a:noFill/>
        </p:spPr>
        <p:txBody>
          <a:bodyPr wrap="square" rtlCol="0">
            <a:spAutoFit/>
          </a:bodyPr>
          <a:lstStyle>
            <a:defPPr rtl="0">
              <a:defRPr lang="de-DE"/>
            </a:defPPr>
            <a:lvl1pPr>
              <a:defRPr sz="1200" b="1" cap="all" spc="400">
                <a:ln w="19050">
                  <a:solidFill>
                    <a:schemeClr val="bg1"/>
                  </a:solidFill>
                </a:ln>
                <a:noFill/>
                <a:latin typeface="Arial" panose="020B0604020202020204" pitchFamily="34" charset="0"/>
                <a:ea typeface="+mj-ea"/>
                <a:cs typeface="+mj-cs"/>
              </a:defRPr>
            </a:lvl1pPr>
          </a:lstStyle>
          <a:p>
            <a:r>
              <a:rPr lang="de-DE" dirty="0"/>
              <a:t>Response</a:t>
            </a:r>
          </a:p>
        </p:txBody>
      </p:sp>
    </p:spTree>
    <p:extLst>
      <p:ext uri="{BB962C8B-B14F-4D97-AF65-F5344CB8AC3E}">
        <p14:creationId xmlns:p14="http://schemas.microsoft.com/office/powerpoint/2010/main" val="33135353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12</a:t>
            </a:fld>
            <a:endParaRPr lang="de-DE"/>
          </a:p>
        </p:txBody>
      </p:sp>
      <p:grpSp>
        <p:nvGrpSpPr>
          <p:cNvPr id="37" name="Gruppieren 36">
            <a:extLst>
              <a:ext uri="{FF2B5EF4-FFF2-40B4-BE49-F238E27FC236}">
                <a16:creationId xmlns:a16="http://schemas.microsoft.com/office/drawing/2014/main" id="{D537020C-DB03-932C-0A6E-1214CAEDC132}"/>
              </a:ext>
            </a:extLst>
          </p:cNvPr>
          <p:cNvGrpSpPr/>
          <p:nvPr/>
        </p:nvGrpSpPr>
        <p:grpSpPr>
          <a:xfrm>
            <a:off x="2038373" y="1005245"/>
            <a:ext cx="2764536" cy="1758220"/>
            <a:chOff x="2287755" y="1725681"/>
            <a:chExt cx="2764536" cy="1758220"/>
          </a:xfrm>
          <a:solidFill>
            <a:schemeClr val="accent6"/>
          </a:solidFill>
        </p:grpSpPr>
        <p:sp>
          <p:nvSpPr>
            <p:cNvPr id="38" name="Rechteck 37">
              <a:extLst>
                <a:ext uri="{FF2B5EF4-FFF2-40B4-BE49-F238E27FC236}">
                  <a16:creationId xmlns:a16="http://schemas.microsoft.com/office/drawing/2014/main" id="{4D3C5DAA-AF69-436C-A0CF-6062450F0967}"/>
                </a:ext>
              </a:extLst>
            </p:cNvPr>
            <p:cNvSpPr/>
            <p:nvPr/>
          </p:nvSpPr>
          <p:spPr>
            <a:xfrm>
              <a:off x="2287755" y="2356617"/>
              <a:ext cx="2764536" cy="10114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6765254D-C4AA-41F8-C3CC-BE30FEDC6852}"/>
                </a:ext>
              </a:extLst>
            </p:cNvPr>
            <p:cNvSpPr/>
            <p:nvPr/>
          </p:nvSpPr>
          <p:spPr>
            <a:xfrm>
              <a:off x="2287755" y="1725681"/>
              <a:ext cx="2764536" cy="64349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Settings</a:t>
              </a:r>
            </a:p>
          </p:txBody>
        </p:sp>
        <p:sp>
          <p:nvSpPr>
            <p:cNvPr id="40" name="Textfeld 39">
              <a:extLst>
                <a:ext uri="{FF2B5EF4-FFF2-40B4-BE49-F238E27FC236}">
                  <a16:creationId xmlns:a16="http://schemas.microsoft.com/office/drawing/2014/main" id="{A6667B49-632C-F35B-4FBB-A2E37E808432}"/>
                </a:ext>
              </a:extLst>
            </p:cNvPr>
            <p:cNvSpPr txBox="1"/>
            <p:nvPr/>
          </p:nvSpPr>
          <p:spPr>
            <a:xfrm>
              <a:off x="2287755" y="2283572"/>
              <a:ext cx="2764536" cy="1200329"/>
            </a:xfrm>
            <a:prstGeom prst="rect">
              <a:avLst/>
            </a:prstGeom>
            <a:grpFill/>
          </p:spPr>
          <p:txBody>
            <a:bodyPr wrap="square" rtlCol="0">
              <a:spAutoFit/>
            </a:bodyPr>
            <a:lstStyle/>
            <a:p>
              <a:r>
                <a:rPr lang="de-DE" dirty="0"/>
                <a:t>+ </a:t>
              </a:r>
              <a:r>
                <a:rPr lang="de-DE" dirty="0" err="1"/>
                <a:t>user</a:t>
              </a:r>
              <a:endParaRPr lang="de-DE" dirty="0"/>
            </a:p>
            <a:p>
              <a:r>
                <a:rPr lang="de-DE" dirty="0"/>
                <a:t>+ </a:t>
              </a:r>
              <a:r>
                <a:rPr lang="de-DE" dirty="0" err="1"/>
                <a:t>setting_file</a:t>
              </a:r>
              <a:endParaRPr lang="de-DE" dirty="0"/>
            </a:p>
            <a:p>
              <a:r>
                <a:rPr lang="de-DE" dirty="0"/>
                <a:t>+ </a:t>
              </a:r>
              <a:r>
                <a:rPr lang="de-DE" dirty="0" err="1"/>
                <a:t>init</a:t>
              </a:r>
              <a:r>
                <a:rPr lang="de-DE" dirty="0"/>
                <a:t>()</a:t>
              </a:r>
            </a:p>
            <a:p>
              <a:r>
                <a:rPr lang="de-DE" dirty="0"/>
                <a:t>+ </a:t>
              </a:r>
              <a:r>
                <a:rPr lang="de-DE" dirty="0" err="1"/>
                <a:t>set_location_settings</a:t>
              </a:r>
              <a:r>
                <a:rPr lang="de-DE" dirty="0"/>
                <a:t>()</a:t>
              </a:r>
            </a:p>
          </p:txBody>
        </p:sp>
      </p:grpSp>
      <p:cxnSp>
        <p:nvCxnSpPr>
          <p:cNvPr id="53" name="Gerade Verbindung mit Pfeil 52">
            <a:extLst>
              <a:ext uri="{FF2B5EF4-FFF2-40B4-BE49-F238E27FC236}">
                <a16:creationId xmlns:a16="http://schemas.microsoft.com/office/drawing/2014/main" id="{E826FE81-6F0F-D58C-E249-83AFE774C3D1}"/>
              </a:ext>
            </a:extLst>
          </p:cNvPr>
          <p:cNvCxnSpPr>
            <a:cxnSpLocks/>
            <a:endCxn id="40" idx="2"/>
          </p:cNvCxnSpPr>
          <p:nvPr/>
        </p:nvCxnSpPr>
        <p:spPr>
          <a:xfrm flipH="1" flipV="1">
            <a:off x="3420641" y="2763465"/>
            <a:ext cx="751507" cy="763291"/>
          </a:xfrm>
          <a:prstGeom prst="straightConnector1">
            <a:avLst/>
          </a:prstGeom>
          <a:ln w="38100">
            <a:tailEnd type="triangle"/>
          </a:ln>
        </p:spPr>
        <p:style>
          <a:lnRef idx="2">
            <a:schemeClr val="dk1"/>
          </a:lnRef>
          <a:fillRef idx="0">
            <a:schemeClr val="dk1"/>
          </a:fillRef>
          <a:effectRef idx="1">
            <a:schemeClr val="dk1"/>
          </a:effectRef>
          <a:fontRef idx="minor">
            <a:schemeClr val="tx1"/>
          </a:fontRef>
        </p:style>
      </p:cxnSp>
      <p:sp>
        <p:nvSpPr>
          <p:cNvPr id="54" name="Textfeld 53">
            <a:extLst>
              <a:ext uri="{FF2B5EF4-FFF2-40B4-BE49-F238E27FC236}">
                <a16:creationId xmlns:a16="http://schemas.microsoft.com/office/drawing/2014/main" id="{84E7CDA2-8236-1061-4826-980D99245FE4}"/>
              </a:ext>
            </a:extLst>
          </p:cNvPr>
          <p:cNvSpPr txBox="1"/>
          <p:nvPr/>
        </p:nvSpPr>
        <p:spPr>
          <a:xfrm>
            <a:off x="5468599" y="3823763"/>
            <a:ext cx="360218" cy="369332"/>
          </a:xfrm>
          <a:prstGeom prst="rect">
            <a:avLst/>
          </a:prstGeom>
          <a:noFill/>
        </p:spPr>
        <p:txBody>
          <a:bodyPr wrap="square" rtlCol="0">
            <a:spAutoFit/>
          </a:bodyPr>
          <a:lstStyle/>
          <a:p>
            <a:r>
              <a:rPr lang="de-DE" dirty="0"/>
              <a:t>1</a:t>
            </a:r>
          </a:p>
        </p:txBody>
      </p:sp>
      <p:sp>
        <p:nvSpPr>
          <p:cNvPr id="55" name="Textfeld 54">
            <a:extLst>
              <a:ext uri="{FF2B5EF4-FFF2-40B4-BE49-F238E27FC236}">
                <a16:creationId xmlns:a16="http://schemas.microsoft.com/office/drawing/2014/main" id="{7DC3CACD-8482-B86B-024E-142B079BAB96}"/>
              </a:ext>
            </a:extLst>
          </p:cNvPr>
          <p:cNvSpPr txBox="1"/>
          <p:nvPr/>
        </p:nvSpPr>
        <p:spPr>
          <a:xfrm>
            <a:off x="7348289" y="2924642"/>
            <a:ext cx="212436" cy="369332"/>
          </a:xfrm>
          <a:prstGeom prst="rect">
            <a:avLst/>
          </a:prstGeom>
          <a:noFill/>
        </p:spPr>
        <p:txBody>
          <a:bodyPr wrap="square" rtlCol="0">
            <a:spAutoFit/>
          </a:bodyPr>
          <a:lstStyle/>
          <a:p>
            <a:r>
              <a:rPr lang="de-DE" dirty="0"/>
              <a:t>1</a:t>
            </a:r>
          </a:p>
        </p:txBody>
      </p:sp>
      <p:cxnSp>
        <p:nvCxnSpPr>
          <p:cNvPr id="56" name="Gerader Verbinder 55">
            <a:extLst>
              <a:ext uri="{FF2B5EF4-FFF2-40B4-BE49-F238E27FC236}">
                <a16:creationId xmlns:a16="http://schemas.microsoft.com/office/drawing/2014/main" id="{7E5772B4-C613-85E1-5FFE-B2AD62A93701}"/>
              </a:ext>
            </a:extLst>
          </p:cNvPr>
          <p:cNvCxnSpPr>
            <a:cxnSpLocks/>
            <a:stCxn id="46" idx="3"/>
            <a:endCxn id="52" idx="1"/>
          </p:cNvCxnSpPr>
          <p:nvPr/>
        </p:nvCxnSpPr>
        <p:spPr>
          <a:xfrm flipV="1">
            <a:off x="5468599" y="2901748"/>
            <a:ext cx="2166017" cy="1564469"/>
          </a:xfrm>
          <a:prstGeom prst="line">
            <a:avLst/>
          </a:prstGeom>
          <a:ln w="38100"/>
        </p:spPr>
        <p:style>
          <a:lnRef idx="2">
            <a:schemeClr val="dk1"/>
          </a:lnRef>
          <a:fillRef idx="0">
            <a:schemeClr val="dk1"/>
          </a:fillRef>
          <a:effectRef idx="1">
            <a:schemeClr val="dk1"/>
          </a:effectRef>
          <a:fontRef idx="minor">
            <a:schemeClr val="tx1"/>
          </a:fontRef>
        </p:style>
      </p:cxnSp>
      <p:cxnSp>
        <p:nvCxnSpPr>
          <p:cNvPr id="5" name="Gerader Verbinder 4">
            <a:extLst>
              <a:ext uri="{FF2B5EF4-FFF2-40B4-BE49-F238E27FC236}">
                <a16:creationId xmlns:a16="http://schemas.microsoft.com/office/drawing/2014/main" id="{F39EAA43-2885-24C6-027C-AE62AE0967E3}"/>
              </a:ext>
            </a:extLst>
          </p:cNvPr>
          <p:cNvCxnSpPr/>
          <p:nvPr/>
        </p:nvCxnSpPr>
        <p:spPr>
          <a:xfrm>
            <a:off x="2038373" y="1570806"/>
            <a:ext cx="2764536" cy="0"/>
          </a:xfrm>
          <a:prstGeom prst="line">
            <a:avLst/>
          </a:prstGeom>
        </p:spPr>
        <p:style>
          <a:lnRef idx="1">
            <a:schemeClr val="dk1"/>
          </a:lnRef>
          <a:fillRef idx="0">
            <a:schemeClr val="dk1"/>
          </a:fillRef>
          <a:effectRef idx="0">
            <a:schemeClr val="dk1"/>
          </a:effectRef>
          <a:fontRef idx="minor">
            <a:schemeClr val="tx1"/>
          </a:fontRef>
        </p:style>
      </p:cxnSp>
      <p:cxnSp>
        <p:nvCxnSpPr>
          <p:cNvPr id="7" name="Gerader Verbinder 6">
            <a:extLst>
              <a:ext uri="{FF2B5EF4-FFF2-40B4-BE49-F238E27FC236}">
                <a16:creationId xmlns:a16="http://schemas.microsoft.com/office/drawing/2014/main" id="{ED4AFD05-F673-FB82-45DD-E856FAFF850F}"/>
              </a:ext>
            </a:extLst>
          </p:cNvPr>
          <p:cNvCxnSpPr/>
          <p:nvPr/>
        </p:nvCxnSpPr>
        <p:spPr>
          <a:xfrm>
            <a:off x="2038373" y="2163084"/>
            <a:ext cx="2764536" cy="0"/>
          </a:xfrm>
          <a:prstGeom prst="line">
            <a:avLst/>
          </a:prstGeom>
        </p:spPr>
        <p:style>
          <a:lnRef idx="1">
            <a:schemeClr val="dk1"/>
          </a:lnRef>
          <a:fillRef idx="0">
            <a:schemeClr val="dk1"/>
          </a:fillRef>
          <a:effectRef idx="0">
            <a:schemeClr val="dk1"/>
          </a:effectRef>
          <a:fontRef idx="minor">
            <a:schemeClr val="tx1"/>
          </a:fontRef>
        </p:style>
      </p:cxnSp>
      <p:grpSp>
        <p:nvGrpSpPr>
          <p:cNvPr id="12" name="Gruppieren 11">
            <a:extLst>
              <a:ext uri="{FF2B5EF4-FFF2-40B4-BE49-F238E27FC236}">
                <a16:creationId xmlns:a16="http://schemas.microsoft.com/office/drawing/2014/main" id="{23834E88-6797-207A-246B-FF5EFB3967C7}"/>
              </a:ext>
            </a:extLst>
          </p:cNvPr>
          <p:cNvGrpSpPr/>
          <p:nvPr/>
        </p:nvGrpSpPr>
        <p:grpSpPr>
          <a:xfrm>
            <a:off x="2701015" y="3437410"/>
            <a:ext cx="2767584" cy="2136803"/>
            <a:chOff x="2701015" y="3293974"/>
            <a:chExt cx="2767584" cy="2136803"/>
          </a:xfrm>
        </p:grpSpPr>
        <p:grpSp>
          <p:nvGrpSpPr>
            <p:cNvPr id="41" name="Gruppieren 40">
              <a:extLst>
                <a:ext uri="{FF2B5EF4-FFF2-40B4-BE49-F238E27FC236}">
                  <a16:creationId xmlns:a16="http://schemas.microsoft.com/office/drawing/2014/main" id="{355955FE-8EBC-4023-2DC7-28ED18211AC7}"/>
                </a:ext>
              </a:extLst>
            </p:cNvPr>
            <p:cNvGrpSpPr/>
            <p:nvPr/>
          </p:nvGrpSpPr>
          <p:grpSpPr>
            <a:xfrm>
              <a:off x="2701015" y="3293974"/>
              <a:ext cx="2767584" cy="2136803"/>
              <a:chOff x="4032504" y="2389632"/>
              <a:chExt cx="2767584" cy="2136803"/>
            </a:xfrm>
            <a:solidFill>
              <a:schemeClr val="accent6"/>
            </a:solidFill>
          </p:grpSpPr>
          <p:sp>
            <p:nvSpPr>
              <p:cNvPr id="42" name="Rechteck 41">
                <a:extLst>
                  <a:ext uri="{FF2B5EF4-FFF2-40B4-BE49-F238E27FC236}">
                    <a16:creationId xmlns:a16="http://schemas.microsoft.com/office/drawing/2014/main" id="{380D3937-4FE1-6549-7208-E702E7F10A21}"/>
                  </a:ext>
                </a:extLst>
              </p:cNvPr>
              <p:cNvSpPr/>
              <p:nvPr/>
            </p:nvSpPr>
            <p:spPr>
              <a:xfrm>
                <a:off x="4032504" y="3803904"/>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3" name="Rechteck 42">
                <a:extLst>
                  <a:ext uri="{FF2B5EF4-FFF2-40B4-BE49-F238E27FC236}">
                    <a16:creationId xmlns:a16="http://schemas.microsoft.com/office/drawing/2014/main" id="{7776572A-96CC-EAD8-ECF8-2F0F0DF5558B}"/>
                  </a:ext>
                </a:extLst>
              </p:cNvPr>
              <p:cNvSpPr/>
              <p:nvPr/>
            </p:nvSpPr>
            <p:spPr>
              <a:xfrm>
                <a:off x="4032504" y="2389632"/>
                <a:ext cx="2767584" cy="7071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Location</a:t>
                </a:r>
              </a:p>
            </p:txBody>
          </p:sp>
          <p:sp>
            <p:nvSpPr>
              <p:cNvPr id="44" name="Textfeld 43">
                <a:extLst>
                  <a:ext uri="{FF2B5EF4-FFF2-40B4-BE49-F238E27FC236}">
                    <a16:creationId xmlns:a16="http://schemas.microsoft.com/office/drawing/2014/main" id="{10E8047B-B9CC-D314-A21A-B6C4BD25E75D}"/>
                  </a:ext>
                </a:extLst>
              </p:cNvPr>
              <p:cNvSpPr txBox="1"/>
              <p:nvPr/>
            </p:nvSpPr>
            <p:spPr>
              <a:xfrm>
                <a:off x="4032504" y="3880104"/>
                <a:ext cx="2511552" cy="646331"/>
              </a:xfrm>
              <a:prstGeom prst="rect">
                <a:avLst/>
              </a:prstGeom>
              <a:grpFill/>
            </p:spPr>
            <p:txBody>
              <a:bodyPr wrap="square" rtlCol="0">
                <a:spAutoFit/>
              </a:bodyPr>
              <a:lstStyle/>
              <a:p>
                <a:r>
                  <a:rPr lang="de-DE" dirty="0"/>
                  <a:t>+ </a:t>
                </a:r>
                <a:r>
                  <a:rPr lang="de-DE" dirty="0" err="1"/>
                  <a:t>get_request</a:t>
                </a:r>
                <a:r>
                  <a:rPr lang="de-DE" dirty="0"/>
                  <a:t>()</a:t>
                </a:r>
              </a:p>
              <a:p>
                <a:r>
                  <a:rPr lang="de-DE" dirty="0"/>
                  <a:t>- </a:t>
                </a:r>
                <a:r>
                  <a:rPr lang="de-DE" dirty="0" err="1"/>
                  <a:t>r_location</a:t>
                </a:r>
                <a:endParaRPr lang="de-DE" dirty="0"/>
              </a:p>
            </p:txBody>
          </p:sp>
          <p:sp>
            <p:nvSpPr>
              <p:cNvPr id="45" name="Rechteck 44">
                <a:extLst>
                  <a:ext uri="{FF2B5EF4-FFF2-40B4-BE49-F238E27FC236}">
                    <a16:creationId xmlns:a16="http://schemas.microsoft.com/office/drawing/2014/main" id="{826101D9-17E8-7C67-8F62-FC2A4C164E4C}"/>
                  </a:ext>
                </a:extLst>
              </p:cNvPr>
              <p:cNvSpPr/>
              <p:nvPr/>
            </p:nvSpPr>
            <p:spPr>
              <a:xfrm>
                <a:off x="4032504" y="3096768"/>
                <a:ext cx="2767584"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6" name="Textfeld 45">
                <a:extLst>
                  <a:ext uri="{FF2B5EF4-FFF2-40B4-BE49-F238E27FC236}">
                    <a16:creationId xmlns:a16="http://schemas.microsoft.com/office/drawing/2014/main" id="{F324E232-1F16-CBD6-76F2-9A58C3ACACE7}"/>
                  </a:ext>
                </a:extLst>
              </p:cNvPr>
              <p:cNvSpPr txBox="1"/>
              <p:nvPr/>
            </p:nvSpPr>
            <p:spPr>
              <a:xfrm>
                <a:off x="4035552" y="2956774"/>
                <a:ext cx="2764536" cy="923330"/>
              </a:xfrm>
              <a:prstGeom prst="rect">
                <a:avLst/>
              </a:prstGeom>
              <a:grpFill/>
            </p:spPr>
            <p:txBody>
              <a:bodyPr wrap="square" rtlCol="0">
                <a:spAutoFit/>
              </a:bodyPr>
              <a:lstStyle/>
              <a:p>
                <a:r>
                  <a:rPr lang="de-DE" dirty="0"/>
                  <a:t>+ </a:t>
                </a:r>
                <a:r>
                  <a:rPr lang="de-DE" dirty="0" err="1"/>
                  <a:t>get_coordinates</a:t>
                </a:r>
                <a:r>
                  <a:rPr lang="de-DE" dirty="0"/>
                  <a:t>() </a:t>
                </a:r>
              </a:p>
              <a:p>
                <a:r>
                  <a:rPr lang="de-DE" dirty="0"/>
                  <a:t>+ </a:t>
                </a:r>
                <a:r>
                  <a:rPr lang="de-DE" dirty="0" err="1"/>
                  <a:t>get_city</a:t>
                </a:r>
                <a:r>
                  <a:rPr lang="de-DE" dirty="0"/>
                  <a:t>()</a:t>
                </a:r>
              </a:p>
              <a:p>
                <a:r>
                  <a:rPr lang="de-DE" dirty="0"/>
                  <a:t>+ </a:t>
                </a:r>
                <a:r>
                  <a:rPr lang="de-DE" dirty="0" err="1"/>
                  <a:t>init</a:t>
                </a:r>
                <a:r>
                  <a:rPr lang="de-DE" dirty="0"/>
                  <a:t>()</a:t>
                </a:r>
              </a:p>
            </p:txBody>
          </p:sp>
        </p:grpSp>
        <p:cxnSp>
          <p:nvCxnSpPr>
            <p:cNvPr id="9" name="Gerader Verbinder 8">
              <a:extLst>
                <a:ext uri="{FF2B5EF4-FFF2-40B4-BE49-F238E27FC236}">
                  <a16:creationId xmlns:a16="http://schemas.microsoft.com/office/drawing/2014/main" id="{340C3ED6-1225-5F02-358E-64F3106FBDE8}"/>
                </a:ext>
              </a:extLst>
            </p:cNvPr>
            <p:cNvCxnSpPr/>
            <p:nvPr/>
          </p:nvCxnSpPr>
          <p:spPr>
            <a:xfrm>
              <a:off x="2701015" y="4708246"/>
              <a:ext cx="2767584" cy="0"/>
            </a:xfrm>
            <a:prstGeom prst="line">
              <a:avLst/>
            </a:prstGeom>
          </p:spPr>
          <p:style>
            <a:lnRef idx="1">
              <a:schemeClr val="dk1"/>
            </a:lnRef>
            <a:fillRef idx="0">
              <a:schemeClr val="dk1"/>
            </a:fillRef>
            <a:effectRef idx="0">
              <a:schemeClr val="dk1"/>
            </a:effectRef>
            <a:fontRef idx="minor">
              <a:schemeClr val="tx1"/>
            </a:fontRef>
          </p:style>
        </p:cxnSp>
      </p:grpSp>
      <p:grpSp>
        <p:nvGrpSpPr>
          <p:cNvPr id="13" name="Gruppieren 12">
            <a:extLst>
              <a:ext uri="{FF2B5EF4-FFF2-40B4-BE49-F238E27FC236}">
                <a16:creationId xmlns:a16="http://schemas.microsoft.com/office/drawing/2014/main" id="{2D45A04E-0105-1067-C725-8CEC042D5334}"/>
              </a:ext>
            </a:extLst>
          </p:cNvPr>
          <p:cNvGrpSpPr/>
          <p:nvPr/>
        </p:nvGrpSpPr>
        <p:grpSpPr>
          <a:xfrm>
            <a:off x="7634616" y="1570806"/>
            <a:ext cx="2764536" cy="2643222"/>
            <a:chOff x="7634616" y="1570806"/>
            <a:chExt cx="2764536" cy="2643222"/>
          </a:xfrm>
        </p:grpSpPr>
        <p:grpSp>
          <p:nvGrpSpPr>
            <p:cNvPr id="47" name="Gruppieren 46">
              <a:extLst>
                <a:ext uri="{FF2B5EF4-FFF2-40B4-BE49-F238E27FC236}">
                  <a16:creationId xmlns:a16="http://schemas.microsoft.com/office/drawing/2014/main" id="{9F7C4028-640C-9CE1-0F68-99AA69D51B64}"/>
                </a:ext>
              </a:extLst>
            </p:cNvPr>
            <p:cNvGrpSpPr/>
            <p:nvPr/>
          </p:nvGrpSpPr>
          <p:grpSpPr>
            <a:xfrm>
              <a:off x="7634616" y="1570806"/>
              <a:ext cx="2764536" cy="2643222"/>
              <a:chOff x="4340353" y="3652950"/>
              <a:chExt cx="2764536" cy="2643222"/>
            </a:xfrm>
            <a:solidFill>
              <a:schemeClr val="accent6"/>
            </a:solidFill>
          </p:grpSpPr>
          <p:sp>
            <p:nvSpPr>
              <p:cNvPr id="48" name="Rechteck 47">
                <a:extLst>
                  <a:ext uri="{FF2B5EF4-FFF2-40B4-BE49-F238E27FC236}">
                    <a16:creationId xmlns:a16="http://schemas.microsoft.com/office/drawing/2014/main" id="{6269186F-D28F-789D-1BB1-F3D7A7B9E24F}"/>
                  </a:ext>
                </a:extLst>
              </p:cNvPr>
              <p:cNvSpPr/>
              <p:nvPr/>
            </p:nvSpPr>
            <p:spPr>
              <a:xfrm>
                <a:off x="4340353" y="5545020"/>
                <a:ext cx="2764536" cy="722531"/>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49" name="Rechteck 48">
                <a:extLst>
                  <a:ext uri="{FF2B5EF4-FFF2-40B4-BE49-F238E27FC236}">
                    <a16:creationId xmlns:a16="http://schemas.microsoft.com/office/drawing/2014/main" id="{DFFEEA0E-DEB2-0098-DA52-16232F3C8810}"/>
                  </a:ext>
                </a:extLst>
              </p:cNvPr>
              <p:cNvSpPr/>
              <p:nvPr/>
            </p:nvSpPr>
            <p:spPr>
              <a:xfrm>
                <a:off x="4340353" y="3652950"/>
                <a:ext cx="2764536" cy="707136"/>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err="1">
                    <a:solidFill>
                      <a:schemeClr val="tx1"/>
                    </a:solidFill>
                  </a:rPr>
                  <a:t>Weather</a:t>
                </a:r>
                <a:endParaRPr lang="de-DE" dirty="0">
                  <a:solidFill>
                    <a:schemeClr val="tx1"/>
                  </a:solidFill>
                </a:endParaRPr>
              </a:p>
            </p:txBody>
          </p:sp>
          <p:sp>
            <p:nvSpPr>
              <p:cNvPr id="50" name="Textfeld 49">
                <a:extLst>
                  <a:ext uri="{FF2B5EF4-FFF2-40B4-BE49-F238E27FC236}">
                    <a16:creationId xmlns:a16="http://schemas.microsoft.com/office/drawing/2014/main" id="{45AFDDEC-E6DD-2292-6E8E-C6901F77F2E4}"/>
                  </a:ext>
                </a:extLst>
              </p:cNvPr>
              <p:cNvSpPr txBox="1"/>
              <p:nvPr/>
            </p:nvSpPr>
            <p:spPr>
              <a:xfrm>
                <a:off x="4340353" y="5649841"/>
                <a:ext cx="2764536" cy="646331"/>
              </a:xfrm>
              <a:prstGeom prst="rect">
                <a:avLst/>
              </a:prstGeom>
              <a:grpFill/>
              <a:ln>
                <a:noFill/>
              </a:ln>
            </p:spPr>
            <p:txBody>
              <a:bodyPr wrap="square" rtlCol="0">
                <a:spAutoFit/>
              </a:bodyPr>
              <a:lstStyle/>
              <a:p>
                <a:r>
                  <a:rPr lang="de-DE" dirty="0"/>
                  <a:t>+ </a:t>
                </a:r>
                <a:r>
                  <a:rPr lang="de-DE" dirty="0" err="1"/>
                  <a:t>get_request</a:t>
                </a:r>
                <a:r>
                  <a:rPr lang="de-DE" dirty="0"/>
                  <a:t>()</a:t>
                </a:r>
              </a:p>
              <a:p>
                <a:r>
                  <a:rPr lang="de-DE" dirty="0"/>
                  <a:t>- </a:t>
                </a:r>
                <a:r>
                  <a:rPr lang="de-DE" dirty="0" err="1"/>
                  <a:t>r_weather</a:t>
                </a:r>
                <a:endParaRPr lang="de-DE" dirty="0"/>
              </a:p>
            </p:txBody>
          </p:sp>
          <p:sp>
            <p:nvSpPr>
              <p:cNvPr id="51" name="Rechteck 50">
                <a:extLst>
                  <a:ext uri="{FF2B5EF4-FFF2-40B4-BE49-F238E27FC236}">
                    <a16:creationId xmlns:a16="http://schemas.microsoft.com/office/drawing/2014/main" id="{6AB30CC7-3896-B1CE-8045-67572F968476}"/>
                  </a:ext>
                </a:extLst>
              </p:cNvPr>
              <p:cNvSpPr/>
              <p:nvPr/>
            </p:nvSpPr>
            <p:spPr>
              <a:xfrm>
                <a:off x="4340353" y="4360086"/>
                <a:ext cx="2764536" cy="1200329"/>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52" name="Textfeld 51">
                <a:extLst>
                  <a:ext uri="{FF2B5EF4-FFF2-40B4-BE49-F238E27FC236}">
                    <a16:creationId xmlns:a16="http://schemas.microsoft.com/office/drawing/2014/main" id="{ABB228F1-18BC-3E41-F110-2672D9B3F50C}"/>
                  </a:ext>
                </a:extLst>
              </p:cNvPr>
              <p:cNvSpPr txBox="1"/>
              <p:nvPr/>
            </p:nvSpPr>
            <p:spPr>
              <a:xfrm>
                <a:off x="4340353" y="4245228"/>
                <a:ext cx="2764536" cy="1477328"/>
              </a:xfrm>
              <a:prstGeom prst="rect">
                <a:avLst/>
              </a:prstGeom>
              <a:grpFill/>
              <a:ln>
                <a:noFill/>
              </a:ln>
            </p:spPr>
            <p:txBody>
              <a:bodyPr wrap="square" rtlCol="0">
                <a:spAutoFit/>
              </a:bodyPr>
              <a:lstStyle/>
              <a:p>
                <a:r>
                  <a:rPr lang="de-DE" dirty="0"/>
                  <a:t>+ </a:t>
                </a:r>
                <a:r>
                  <a:rPr lang="de-DE" dirty="0" err="1"/>
                  <a:t>get_wind</a:t>
                </a:r>
                <a:r>
                  <a:rPr lang="de-DE" dirty="0"/>
                  <a:t>() </a:t>
                </a:r>
              </a:p>
              <a:p>
                <a:r>
                  <a:rPr lang="de-DE" dirty="0"/>
                  <a:t>+ </a:t>
                </a:r>
                <a:r>
                  <a:rPr lang="de-DE" dirty="0" err="1"/>
                  <a:t>get_temperature</a:t>
                </a:r>
                <a:r>
                  <a:rPr lang="de-DE" dirty="0"/>
                  <a:t>()</a:t>
                </a:r>
              </a:p>
              <a:p>
                <a:r>
                  <a:rPr lang="de-DE" dirty="0"/>
                  <a:t>+ </a:t>
                </a:r>
                <a:r>
                  <a:rPr lang="de-DE" dirty="0" err="1"/>
                  <a:t>get_icon</a:t>
                </a:r>
                <a:r>
                  <a:rPr lang="de-DE" dirty="0"/>
                  <a:t>()</a:t>
                </a:r>
              </a:p>
              <a:p>
                <a:r>
                  <a:rPr lang="de-DE" dirty="0"/>
                  <a:t>+ </a:t>
                </a:r>
                <a:r>
                  <a:rPr lang="de-DE" dirty="0" err="1"/>
                  <a:t>get_status</a:t>
                </a:r>
                <a:endParaRPr lang="de-DE" dirty="0"/>
              </a:p>
              <a:p>
                <a:r>
                  <a:rPr lang="de-DE" dirty="0"/>
                  <a:t>+ </a:t>
                </a:r>
                <a:r>
                  <a:rPr lang="de-DE" dirty="0" err="1"/>
                  <a:t>init</a:t>
                </a:r>
                <a:r>
                  <a:rPr lang="de-DE" dirty="0"/>
                  <a:t>()</a:t>
                </a:r>
              </a:p>
            </p:txBody>
          </p:sp>
        </p:grpSp>
        <p:cxnSp>
          <p:nvCxnSpPr>
            <p:cNvPr id="11" name="Gerader Verbinder 10">
              <a:extLst>
                <a:ext uri="{FF2B5EF4-FFF2-40B4-BE49-F238E27FC236}">
                  <a16:creationId xmlns:a16="http://schemas.microsoft.com/office/drawing/2014/main" id="{4FE2A7A7-CAAB-55EF-62D2-9EC58D03CDCC}"/>
                </a:ext>
              </a:extLst>
            </p:cNvPr>
            <p:cNvCxnSpPr/>
            <p:nvPr/>
          </p:nvCxnSpPr>
          <p:spPr>
            <a:xfrm>
              <a:off x="7634616" y="3613012"/>
              <a:ext cx="2764536" cy="0"/>
            </a:xfrm>
            <a:prstGeom prst="line">
              <a:avLst/>
            </a:prstGeom>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464866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p:bldP spid="55"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9" name="Grafik 18" descr="Ein Bild, das Text, Multimedia, Anzeigegerät, Screenshot enthält.&#10;&#10;Automatisch generierte Beschreibung">
            <a:extLst>
              <a:ext uri="{FF2B5EF4-FFF2-40B4-BE49-F238E27FC236}">
                <a16:creationId xmlns:a16="http://schemas.microsoft.com/office/drawing/2014/main" id="{1AE0D0A7-94B3-8985-BA5C-7560E1D95C80}"/>
              </a:ext>
            </a:extLst>
          </p:cNvPr>
          <p:cNvPicPr>
            <a:picLocks noChangeAspect="1"/>
          </p:cNvPicPr>
          <p:nvPr/>
        </p:nvPicPr>
        <p:blipFill>
          <a:blip r:embed="rId3"/>
          <a:stretch>
            <a:fillRect/>
          </a:stretch>
        </p:blipFill>
        <p:spPr>
          <a:xfrm>
            <a:off x="-774213" y="-193964"/>
            <a:ext cx="14379719" cy="7583055"/>
          </a:xfrm>
          <a:prstGeom prst="rect">
            <a:avLst/>
          </a:prstGeom>
        </p:spPr>
      </p:pic>
      <p:sp>
        <p:nvSpPr>
          <p:cNvPr id="9" name="Foliennummernplatzhalter 8">
            <a:extLst>
              <a:ext uri="{FF2B5EF4-FFF2-40B4-BE49-F238E27FC236}">
                <a16:creationId xmlns:a16="http://schemas.microsoft.com/office/drawing/2014/main" id="{63041A03-33F0-43A6-BDAF-8C84F81130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13</a:t>
            </a:fld>
            <a:endParaRPr lang="de-DE"/>
          </a:p>
        </p:txBody>
      </p:sp>
    </p:spTree>
    <p:extLst>
      <p:ext uri="{BB962C8B-B14F-4D97-AF65-F5344CB8AC3E}">
        <p14:creationId xmlns:p14="http://schemas.microsoft.com/office/powerpoint/2010/main" val="33243142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de-DE" dirty="0"/>
              <a:t>LED-Lichtstreifen</a:t>
            </a:r>
          </a:p>
        </p:txBody>
      </p:sp>
      <p:sp>
        <p:nvSpPr>
          <p:cNvPr id="21" name="Textplatzhalter 20">
            <a:extLst>
              <a:ext uri="{FF2B5EF4-FFF2-40B4-BE49-F238E27FC236}">
                <a16:creationId xmlns:a16="http://schemas.microsoft.com/office/drawing/2014/main" id="{805BF1CD-2EC6-44F4-8AD8-25D9BD488B7A}"/>
              </a:ext>
            </a:extLst>
          </p:cNvPr>
          <p:cNvSpPr>
            <a:spLocks noGrp="1"/>
          </p:cNvSpPr>
          <p:nvPr>
            <p:ph type="body" sz="quarter" idx="27"/>
          </p:nvPr>
        </p:nvSpPr>
        <p:spPr>
          <a:xfrm>
            <a:off x="627797" y="3505679"/>
            <a:ext cx="2383764" cy="365125"/>
          </a:xfrm>
        </p:spPr>
        <p:txBody>
          <a:bodyPr rtlCol="0">
            <a:normAutofit/>
          </a:bodyPr>
          <a:lstStyle/>
          <a:p>
            <a:pPr rtl="0"/>
            <a:r>
              <a:rPr lang="de-DE" dirty="0" err="1"/>
              <a:t>PixelStripe</a:t>
            </a:r>
            <a:endParaRPr lang="de-DE" dirty="0"/>
          </a:p>
        </p:txBody>
      </p:sp>
      <p:sp>
        <p:nvSpPr>
          <p:cNvPr id="22" name="Textplatzhalter 21">
            <a:extLst>
              <a:ext uri="{FF2B5EF4-FFF2-40B4-BE49-F238E27FC236}">
                <a16:creationId xmlns:a16="http://schemas.microsoft.com/office/drawing/2014/main" id="{842BC471-A2E1-4473-9B5A-6D7A21B6A881}"/>
              </a:ext>
            </a:extLst>
          </p:cNvPr>
          <p:cNvSpPr>
            <a:spLocks noGrp="1"/>
          </p:cNvSpPr>
          <p:nvPr>
            <p:ph type="body" sz="quarter" idx="28"/>
          </p:nvPr>
        </p:nvSpPr>
        <p:spPr>
          <a:xfrm>
            <a:off x="627797" y="3832128"/>
            <a:ext cx="2383764" cy="1126085"/>
          </a:xfrm>
        </p:spPr>
        <p:txBody>
          <a:bodyPr rtlCol="0"/>
          <a:lstStyle/>
          <a:p>
            <a:pPr rtl="0"/>
            <a:r>
              <a:rPr lang="de-DE" dirty="0"/>
              <a:t>Speichern der Daten</a:t>
            </a:r>
          </a:p>
        </p:txBody>
      </p:sp>
      <p:sp>
        <p:nvSpPr>
          <p:cNvPr id="23" name="Textplatzhalter 22">
            <a:extLst>
              <a:ext uri="{FF2B5EF4-FFF2-40B4-BE49-F238E27FC236}">
                <a16:creationId xmlns:a16="http://schemas.microsoft.com/office/drawing/2014/main" id="{5DF31FE0-F56B-494E-A42E-D2A3B4A5BE01}"/>
              </a:ext>
            </a:extLst>
          </p:cNvPr>
          <p:cNvSpPr>
            <a:spLocks noGrp="1"/>
          </p:cNvSpPr>
          <p:nvPr>
            <p:ph type="body" sz="quarter" idx="29"/>
          </p:nvPr>
        </p:nvSpPr>
        <p:spPr>
          <a:xfrm>
            <a:off x="3426817" y="3505679"/>
            <a:ext cx="2676497" cy="538136"/>
          </a:xfrm>
        </p:spPr>
        <p:txBody>
          <a:bodyPr rtlCol="0">
            <a:noAutofit/>
          </a:bodyPr>
          <a:lstStyle/>
          <a:p>
            <a:pPr rtl="0"/>
            <a:r>
              <a:rPr lang="de-DE" dirty="0" err="1"/>
              <a:t>LED_Color</a:t>
            </a:r>
            <a:endParaRPr lang="de-DE" dirty="0"/>
          </a:p>
        </p:txBody>
      </p:sp>
      <p:sp>
        <p:nvSpPr>
          <p:cNvPr id="17" name="Textplatzhalter 16">
            <a:extLst>
              <a:ext uri="{FF2B5EF4-FFF2-40B4-BE49-F238E27FC236}">
                <a16:creationId xmlns:a16="http://schemas.microsoft.com/office/drawing/2014/main" id="{7D1AD01D-1F03-4995-A821-FA842C4F9E7C}"/>
              </a:ext>
            </a:extLst>
          </p:cNvPr>
          <p:cNvSpPr>
            <a:spLocks noGrp="1"/>
          </p:cNvSpPr>
          <p:nvPr>
            <p:ph type="body" sz="quarter" idx="15"/>
          </p:nvPr>
        </p:nvSpPr>
        <p:spPr>
          <a:xfrm>
            <a:off x="3486294" y="3832127"/>
            <a:ext cx="2383765" cy="1126085"/>
          </a:xfrm>
        </p:spPr>
        <p:txBody>
          <a:bodyPr rtlCol="0">
            <a:normAutofit/>
          </a:bodyPr>
          <a:lstStyle/>
          <a:p>
            <a:pPr rtl="0"/>
            <a:r>
              <a:rPr lang="de-DE" dirty="0"/>
              <a:t>Erstellen Breiten und Längengrade durch die Gespeicherten Daten</a:t>
            </a:r>
          </a:p>
        </p:txBody>
      </p:sp>
      <p:sp>
        <p:nvSpPr>
          <p:cNvPr id="24" name="Textplatzhalter 23">
            <a:extLst>
              <a:ext uri="{FF2B5EF4-FFF2-40B4-BE49-F238E27FC236}">
                <a16:creationId xmlns:a16="http://schemas.microsoft.com/office/drawing/2014/main" id="{F59958C6-2B49-4E50-8050-97C6B6679AC1}"/>
              </a:ext>
            </a:extLst>
          </p:cNvPr>
          <p:cNvSpPr>
            <a:spLocks noGrp="1"/>
          </p:cNvSpPr>
          <p:nvPr>
            <p:ph type="body" sz="quarter" idx="30"/>
          </p:nvPr>
        </p:nvSpPr>
        <p:spPr>
          <a:xfrm>
            <a:off x="6344792" y="3505679"/>
            <a:ext cx="2383765" cy="365125"/>
          </a:xfrm>
        </p:spPr>
        <p:txBody>
          <a:bodyPr rtlCol="0">
            <a:normAutofit/>
          </a:bodyPr>
          <a:lstStyle/>
          <a:p>
            <a:pPr rtl="0"/>
            <a:r>
              <a:rPr lang="de-DE" dirty="0" err="1"/>
              <a:t>LEdstripe</a:t>
            </a:r>
            <a:endParaRPr lang="de-DE" dirty="0"/>
          </a:p>
        </p:txBody>
      </p:sp>
      <p:sp>
        <p:nvSpPr>
          <p:cNvPr id="19" name="Textplatzhalter 18">
            <a:extLst>
              <a:ext uri="{FF2B5EF4-FFF2-40B4-BE49-F238E27FC236}">
                <a16:creationId xmlns:a16="http://schemas.microsoft.com/office/drawing/2014/main" id="{A301F0BB-3AE1-4877-8F78-D7F5AE48F810}"/>
              </a:ext>
            </a:extLst>
          </p:cNvPr>
          <p:cNvSpPr>
            <a:spLocks noGrp="1"/>
          </p:cNvSpPr>
          <p:nvPr>
            <p:ph type="body" sz="quarter" idx="17"/>
          </p:nvPr>
        </p:nvSpPr>
        <p:spPr>
          <a:xfrm>
            <a:off x="6344792" y="3819684"/>
            <a:ext cx="2383765" cy="1126085"/>
          </a:xfrm>
        </p:spPr>
        <p:txBody>
          <a:bodyPr rtlCol="0">
            <a:normAutofit/>
          </a:bodyPr>
          <a:lstStyle/>
          <a:p>
            <a:pPr rtl="0"/>
            <a:r>
              <a:rPr lang="de-DE" dirty="0"/>
              <a:t>Durchgeführte Tests mit Startups in der Region</a:t>
            </a:r>
          </a:p>
        </p:txBody>
      </p:sp>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14</a:t>
            </a:fld>
            <a:endParaRPr lang="de-DE"/>
          </a:p>
        </p:txBody>
      </p:sp>
      <p:sp>
        <p:nvSpPr>
          <p:cNvPr id="7" name="Textplatzhalter 23">
            <a:extLst>
              <a:ext uri="{FF2B5EF4-FFF2-40B4-BE49-F238E27FC236}">
                <a16:creationId xmlns:a16="http://schemas.microsoft.com/office/drawing/2014/main" id="{D13CF261-27CC-4D9E-BA82-4650E41531A3}"/>
              </a:ext>
            </a:extLst>
          </p:cNvPr>
          <p:cNvSpPr txBox="1">
            <a:spLocks/>
          </p:cNvSpPr>
          <p:nvPr/>
        </p:nvSpPr>
        <p:spPr>
          <a:xfrm>
            <a:off x="8970035" y="3500984"/>
            <a:ext cx="2383765" cy="365125"/>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1600" b="1" kern="1200" cap="all" spc="200" baseline="0">
                <a:solidFill>
                  <a:schemeClr val="accent5"/>
                </a:solidFill>
                <a:latin typeface="Arial" panose="020B0604020202020204" pitchFamily="34" charset="0"/>
                <a:ea typeface="+mn-ea"/>
                <a:cs typeface="Posterama" panose="020B0504020200020000"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err="1"/>
              <a:t>button</a:t>
            </a:r>
            <a:endParaRPr lang="de-DE" dirty="0"/>
          </a:p>
        </p:txBody>
      </p:sp>
      <p:sp>
        <p:nvSpPr>
          <p:cNvPr id="8" name="Textplatzhalter 18">
            <a:extLst>
              <a:ext uri="{FF2B5EF4-FFF2-40B4-BE49-F238E27FC236}">
                <a16:creationId xmlns:a16="http://schemas.microsoft.com/office/drawing/2014/main" id="{F38683F8-88B3-FD19-4322-8ED787304070}"/>
              </a:ext>
            </a:extLst>
          </p:cNvPr>
          <p:cNvSpPr txBox="1">
            <a:spLocks/>
          </p:cNvSpPr>
          <p:nvPr/>
        </p:nvSpPr>
        <p:spPr>
          <a:xfrm>
            <a:off x="8970035" y="3814989"/>
            <a:ext cx="2383765" cy="1126085"/>
          </a:xfrm>
          <a:prstGeom prst="rect">
            <a:avLst/>
          </a:prstGeom>
        </p:spPr>
        <p:txBody>
          <a:bodyPr vert="horz" lIns="91440" tIns="45720" rIns="91440" bIns="45720" rtlCol="0">
            <a:normAutofit/>
          </a:bodyPr>
          <a:lstStyle>
            <a:lvl1pPr marL="0" indent="0" algn="ctr"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a:t>Durchgeführte Tests mit Startups in der Region</a:t>
            </a:r>
            <a:endParaRPr lang="de-DE" dirty="0"/>
          </a:p>
        </p:txBody>
      </p:sp>
      <p:pic>
        <p:nvPicPr>
          <p:cNvPr id="13" name="Bildplatzhalter 12" descr="Lichter an mit einfarbiger Füllung">
            <a:extLst>
              <a:ext uri="{FF2B5EF4-FFF2-40B4-BE49-F238E27FC236}">
                <a16:creationId xmlns:a16="http://schemas.microsoft.com/office/drawing/2014/main" id="{2FB4B57A-152C-3DC1-971F-E5A73616E108}"/>
              </a:ext>
            </a:extLst>
          </p:cNvPr>
          <p:cNvPicPr>
            <a:picLocks noGrp="1" noChangeAspect="1"/>
          </p:cNvPicPr>
          <p:nvPr>
            <p:ph type="pic" sz="quarter" idx="34"/>
          </p:nvPr>
        </p:nvPicPr>
        <p:blipFill>
          <a:blip r:embed="rId3">
            <a:extLst>
              <a:ext uri="{96DAC541-7B7A-43D3-8B79-37D633B846F1}">
                <asvg:svgBlip xmlns:asvg="http://schemas.microsoft.com/office/drawing/2016/SVG/main" r:embed="rId4"/>
              </a:ext>
            </a:extLst>
          </a:blip>
          <a:srcRect l="131" r="131"/>
          <a:stretch>
            <a:fillRect/>
          </a:stretch>
        </p:blipFill>
        <p:spPr>
          <a:xfrm>
            <a:off x="7234922" y="2774302"/>
            <a:ext cx="603504" cy="603504"/>
          </a:xfrm>
        </p:spPr>
      </p:pic>
      <p:pic>
        <p:nvPicPr>
          <p:cNvPr id="26" name="Bildplatzhalter 25" descr="Stopp Silhouette">
            <a:extLst>
              <a:ext uri="{FF2B5EF4-FFF2-40B4-BE49-F238E27FC236}">
                <a16:creationId xmlns:a16="http://schemas.microsoft.com/office/drawing/2014/main" id="{B2A5463B-DBC8-BAAF-9146-497ADDDD03EF}"/>
              </a:ext>
            </a:extLst>
          </p:cNvPr>
          <p:cNvPicPr>
            <a:picLocks noGrp="1" noChangeAspect="1"/>
          </p:cNvPicPr>
          <p:nvPr>
            <p:ph type="pic" sz="quarter" idx="32"/>
          </p:nvPr>
        </p:nvPicPr>
        <p:blipFill>
          <a:blip r:embed="rId5">
            <a:extLst>
              <a:ext uri="{96DAC541-7B7A-43D3-8B79-37D633B846F1}">
                <asvg:svgBlip xmlns:asvg="http://schemas.microsoft.com/office/drawing/2016/SVG/main" r:embed="rId6"/>
              </a:ext>
            </a:extLst>
          </a:blip>
          <a:srcRect l="131" r="131"/>
          <a:stretch>
            <a:fillRect/>
          </a:stretch>
        </p:blipFill>
        <p:spPr>
          <a:xfrm>
            <a:off x="1485047" y="2812345"/>
            <a:ext cx="603504" cy="603504"/>
          </a:xfrm>
        </p:spPr>
      </p:pic>
      <p:pic>
        <p:nvPicPr>
          <p:cNvPr id="32" name="Bildplatzhalter 31" descr="Palette Silhouette">
            <a:extLst>
              <a:ext uri="{FF2B5EF4-FFF2-40B4-BE49-F238E27FC236}">
                <a16:creationId xmlns:a16="http://schemas.microsoft.com/office/drawing/2014/main" id="{A4160332-4949-E89C-71FC-9A43BC101264}"/>
              </a:ext>
            </a:extLst>
          </p:cNvPr>
          <p:cNvPicPr>
            <a:picLocks noGrp="1" noChangeAspect="1"/>
          </p:cNvPicPr>
          <p:nvPr>
            <p:ph type="pic" sz="quarter" idx="33"/>
          </p:nvPr>
        </p:nvPicPr>
        <p:blipFill>
          <a:blip r:embed="rId7">
            <a:extLst>
              <a:ext uri="{96DAC541-7B7A-43D3-8B79-37D633B846F1}">
                <asvg:svgBlip xmlns:asvg="http://schemas.microsoft.com/office/drawing/2016/SVG/main" r:embed="rId8"/>
              </a:ext>
            </a:extLst>
          </a:blip>
          <a:srcRect l="131" r="131"/>
          <a:stretch>
            <a:fillRect/>
          </a:stretch>
        </p:blipFill>
        <p:spPr>
          <a:xfrm>
            <a:off x="4376424" y="2812345"/>
            <a:ext cx="603504" cy="603504"/>
          </a:xfrm>
        </p:spPr>
      </p:pic>
      <p:pic>
        <p:nvPicPr>
          <p:cNvPr id="34" name="Grafik 33" descr="Touchscreen Silhouette">
            <a:extLst>
              <a:ext uri="{FF2B5EF4-FFF2-40B4-BE49-F238E27FC236}">
                <a16:creationId xmlns:a16="http://schemas.microsoft.com/office/drawing/2014/main" id="{AB8F1DA2-7A1B-4B78-91D7-C379E31AB3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57913" y="2723107"/>
            <a:ext cx="705893" cy="705893"/>
          </a:xfrm>
          <a:prstGeom prst="rect">
            <a:avLst/>
          </a:prstGeom>
        </p:spPr>
      </p:pic>
    </p:spTree>
    <p:extLst>
      <p:ext uri="{BB962C8B-B14F-4D97-AF65-F5344CB8AC3E}">
        <p14:creationId xmlns:p14="http://schemas.microsoft.com/office/powerpoint/2010/main" val="8386201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15</a:t>
            </a:fld>
            <a:endParaRPr lang="de-DE"/>
          </a:p>
        </p:txBody>
      </p:sp>
      <p:grpSp>
        <p:nvGrpSpPr>
          <p:cNvPr id="18" name="Gruppieren 17">
            <a:extLst>
              <a:ext uri="{FF2B5EF4-FFF2-40B4-BE49-F238E27FC236}">
                <a16:creationId xmlns:a16="http://schemas.microsoft.com/office/drawing/2014/main" id="{E95C7620-372B-E2BA-A504-6D7ADD4FD434}"/>
              </a:ext>
            </a:extLst>
          </p:cNvPr>
          <p:cNvGrpSpPr/>
          <p:nvPr/>
        </p:nvGrpSpPr>
        <p:grpSpPr>
          <a:xfrm>
            <a:off x="4535053" y="136525"/>
            <a:ext cx="1838036" cy="2862323"/>
            <a:chOff x="4110182" y="683491"/>
            <a:chExt cx="1838036" cy="2862323"/>
          </a:xfrm>
        </p:grpSpPr>
        <p:sp>
          <p:nvSpPr>
            <p:cNvPr id="2" name="Rechteck 1">
              <a:extLst>
                <a:ext uri="{FF2B5EF4-FFF2-40B4-BE49-F238E27FC236}">
                  <a16:creationId xmlns:a16="http://schemas.microsoft.com/office/drawing/2014/main" id="{5BFF4065-B16A-66A4-4A56-39F4C68B9D7E}"/>
                </a:ext>
              </a:extLst>
            </p:cNvPr>
            <p:cNvSpPr/>
            <p:nvPr/>
          </p:nvSpPr>
          <p:spPr>
            <a:xfrm>
              <a:off x="4110182" y="683492"/>
              <a:ext cx="1838036" cy="286232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DE" dirty="0"/>
            </a:p>
          </p:txBody>
        </p:sp>
        <p:grpSp>
          <p:nvGrpSpPr>
            <p:cNvPr id="14" name="Gruppieren 13">
              <a:extLst>
                <a:ext uri="{FF2B5EF4-FFF2-40B4-BE49-F238E27FC236}">
                  <a16:creationId xmlns:a16="http://schemas.microsoft.com/office/drawing/2014/main" id="{C876332C-5E06-86B4-51CB-235AD3B1A445}"/>
                </a:ext>
              </a:extLst>
            </p:cNvPr>
            <p:cNvGrpSpPr/>
            <p:nvPr/>
          </p:nvGrpSpPr>
          <p:grpSpPr>
            <a:xfrm>
              <a:off x="4110182" y="683491"/>
              <a:ext cx="1838036" cy="2862322"/>
              <a:chOff x="4110182" y="683491"/>
              <a:chExt cx="1838036" cy="2862322"/>
            </a:xfrm>
          </p:grpSpPr>
          <p:sp>
            <p:nvSpPr>
              <p:cNvPr id="6" name="Textfeld 5">
                <a:extLst>
                  <a:ext uri="{FF2B5EF4-FFF2-40B4-BE49-F238E27FC236}">
                    <a16:creationId xmlns:a16="http://schemas.microsoft.com/office/drawing/2014/main" id="{AB985363-A375-8B36-5645-22215E34F938}"/>
                  </a:ext>
                </a:extLst>
              </p:cNvPr>
              <p:cNvSpPr txBox="1"/>
              <p:nvPr/>
            </p:nvSpPr>
            <p:spPr>
              <a:xfrm>
                <a:off x="4110182" y="683491"/>
                <a:ext cx="1838036" cy="2862322"/>
              </a:xfrm>
              <a:prstGeom prst="rect">
                <a:avLst/>
              </a:prstGeom>
              <a:noFill/>
            </p:spPr>
            <p:txBody>
              <a:bodyPr wrap="square" rtlCol="0">
                <a:spAutoFit/>
              </a:bodyPr>
              <a:lstStyle/>
              <a:p>
                <a:pPr algn="ctr"/>
                <a:r>
                  <a:rPr lang="de-DE" dirty="0" err="1"/>
                  <a:t>PixelStrip</a:t>
                </a:r>
                <a:endParaRPr lang="de-DE" dirty="0"/>
              </a:p>
              <a:p>
                <a:r>
                  <a:rPr lang="de-DE" dirty="0"/>
                  <a:t>+ </a:t>
                </a:r>
                <a:r>
                  <a:rPr lang="de-DE" dirty="0" err="1"/>
                  <a:t>led_count</a:t>
                </a:r>
                <a:endParaRPr lang="de-DE" dirty="0"/>
              </a:p>
              <a:p>
                <a:r>
                  <a:rPr lang="de-DE" dirty="0"/>
                  <a:t>+ </a:t>
                </a:r>
                <a:r>
                  <a:rPr lang="de-DE" dirty="0" err="1"/>
                  <a:t>led_pin</a:t>
                </a:r>
                <a:endParaRPr lang="de-DE" dirty="0"/>
              </a:p>
              <a:p>
                <a:r>
                  <a:rPr lang="de-DE" dirty="0"/>
                  <a:t>+ </a:t>
                </a:r>
                <a:r>
                  <a:rPr lang="de-DE" dirty="0" err="1"/>
                  <a:t>led_freq_hz</a:t>
                </a:r>
                <a:endParaRPr lang="de-DE" dirty="0"/>
              </a:p>
              <a:p>
                <a:r>
                  <a:rPr lang="de-DE" dirty="0"/>
                  <a:t>+ </a:t>
                </a:r>
                <a:r>
                  <a:rPr lang="de-DE" dirty="0" err="1"/>
                  <a:t>led_dma</a:t>
                </a:r>
                <a:endParaRPr lang="de-DE" dirty="0"/>
              </a:p>
              <a:p>
                <a:r>
                  <a:rPr lang="de-DE" dirty="0"/>
                  <a:t>+ </a:t>
                </a:r>
                <a:r>
                  <a:rPr lang="de-DE" dirty="0" err="1"/>
                  <a:t>led_invert</a:t>
                </a:r>
                <a:endParaRPr lang="de-DE" dirty="0"/>
              </a:p>
              <a:p>
                <a:r>
                  <a:rPr lang="de-DE" dirty="0"/>
                  <a:t>+ </a:t>
                </a:r>
                <a:r>
                  <a:rPr lang="de-DE" dirty="0" err="1"/>
                  <a:t>led_brightness</a:t>
                </a:r>
                <a:endParaRPr lang="de-DE" dirty="0"/>
              </a:p>
              <a:p>
                <a:r>
                  <a:rPr lang="de-DE" dirty="0"/>
                  <a:t>+ </a:t>
                </a:r>
                <a:r>
                  <a:rPr lang="de-DE" dirty="0" err="1"/>
                  <a:t>led_channel</a:t>
                </a:r>
                <a:endParaRPr lang="de-DE" dirty="0"/>
              </a:p>
              <a:p>
                <a:endParaRPr lang="de-DE" dirty="0"/>
              </a:p>
              <a:p>
                <a:r>
                  <a:rPr lang="de-DE" dirty="0"/>
                  <a:t>+ </a:t>
                </a:r>
                <a:r>
                  <a:rPr lang="de-DE" dirty="0" err="1"/>
                  <a:t>init</a:t>
                </a:r>
                <a:r>
                  <a:rPr lang="de-DE" dirty="0"/>
                  <a:t>()</a:t>
                </a:r>
              </a:p>
            </p:txBody>
          </p:sp>
          <p:cxnSp>
            <p:nvCxnSpPr>
              <p:cNvPr id="10" name="Gerader Verbinder 9">
                <a:extLst>
                  <a:ext uri="{FF2B5EF4-FFF2-40B4-BE49-F238E27FC236}">
                    <a16:creationId xmlns:a16="http://schemas.microsoft.com/office/drawing/2014/main" id="{A49CAA08-7209-5B45-B811-FCC5BEEDB9D7}"/>
                  </a:ext>
                </a:extLst>
              </p:cNvPr>
              <p:cNvCxnSpPr/>
              <p:nvPr/>
            </p:nvCxnSpPr>
            <p:spPr>
              <a:xfrm>
                <a:off x="4110182" y="3048000"/>
                <a:ext cx="1838036" cy="0"/>
              </a:xfrm>
              <a:prstGeom prst="line">
                <a:avLst/>
              </a:prstGeom>
            </p:spPr>
            <p:style>
              <a:lnRef idx="1">
                <a:schemeClr val="dk1"/>
              </a:lnRef>
              <a:fillRef idx="0">
                <a:schemeClr val="dk1"/>
              </a:fillRef>
              <a:effectRef idx="0">
                <a:schemeClr val="dk1"/>
              </a:effectRef>
              <a:fontRef idx="minor">
                <a:schemeClr val="tx1"/>
              </a:fontRef>
            </p:style>
          </p:cxnSp>
        </p:grpSp>
      </p:grpSp>
      <p:grpSp>
        <p:nvGrpSpPr>
          <p:cNvPr id="19" name="Gruppieren 18">
            <a:extLst>
              <a:ext uri="{FF2B5EF4-FFF2-40B4-BE49-F238E27FC236}">
                <a16:creationId xmlns:a16="http://schemas.microsoft.com/office/drawing/2014/main" id="{1E5438EC-29B2-F245-4112-978D4D4B7293}"/>
              </a:ext>
            </a:extLst>
          </p:cNvPr>
          <p:cNvGrpSpPr/>
          <p:nvPr/>
        </p:nvGrpSpPr>
        <p:grpSpPr>
          <a:xfrm>
            <a:off x="8153400" y="1343892"/>
            <a:ext cx="1838036" cy="2862323"/>
            <a:chOff x="4110182" y="683491"/>
            <a:chExt cx="1838036" cy="2862323"/>
          </a:xfrm>
        </p:grpSpPr>
        <p:sp>
          <p:nvSpPr>
            <p:cNvPr id="20" name="Rechteck 19">
              <a:extLst>
                <a:ext uri="{FF2B5EF4-FFF2-40B4-BE49-F238E27FC236}">
                  <a16:creationId xmlns:a16="http://schemas.microsoft.com/office/drawing/2014/main" id="{1CA518AF-5C4E-A279-4890-B90E6F7A2C71}"/>
                </a:ext>
              </a:extLst>
            </p:cNvPr>
            <p:cNvSpPr/>
            <p:nvPr/>
          </p:nvSpPr>
          <p:spPr>
            <a:xfrm>
              <a:off x="4110182" y="683492"/>
              <a:ext cx="1838036" cy="2862322"/>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DE" dirty="0"/>
            </a:p>
          </p:txBody>
        </p:sp>
        <p:sp>
          <p:nvSpPr>
            <p:cNvPr id="22" name="Textfeld 21">
              <a:extLst>
                <a:ext uri="{FF2B5EF4-FFF2-40B4-BE49-F238E27FC236}">
                  <a16:creationId xmlns:a16="http://schemas.microsoft.com/office/drawing/2014/main" id="{9DCE7B5A-0167-116B-F8F1-3AC3B6017A77}"/>
                </a:ext>
              </a:extLst>
            </p:cNvPr>
            <p:cNvSpPr txBox="1"/>
            <p:nvPr/>
          </p:nvSpPr>
          <p:spPr>
            <a:xfrm>
              <a:off x="4110182" y="683491"/>
              <a:ext cx="1838036" cy="2862322"/>
            </a:xfrm>
            <a:prstGeom prst="rect">
              <a:avLst/>
            </a:prstGeom>
            <a:noFill/>
          </p:spPr>
          <p:txBody>
            <a:bodyPr wrap="square" rtlCol="0">
              <a:spAutoFit/>
            </a:bodyPr>
            <a:lstStyle/>
            <a:p>
              <a:pPr algn="ctr"/>
              <a:r>
                <a:rPr lang="de-DE" dirty="0" err="1"/>
                <a:t>LED_Color</a:t>
              </a:r>
              <a:endParaRPr lang="de-DE" dirty="0"/>
            </a:p>
            <a:p>
              <a:r>
                <a:rPr lang="de-DE" dirty="0"/>
                <a:t>+ </a:t>
              </a:r>
              <a:r>
                <a:rPr lang="de-DE" dirty="0" err="1"/>
                <a:t>red</a:t>
              </a:r>
              <a:r>
                <a:rPr lang="de-DE" dirty="0"/>
                <a:t>()</a:t>
              </a:r>
            </a:p>
            <a:p>
              <a:r>
                <a:rPr lang="de-DE" dirty="0"/>
                <a:t>+ </a:t>
              </a:r>
              <a:r>
                <a:rPr lang="de-DE" dirty="0" err="1"/>
                <a:t>green</a:t>
              </a:r>
              <a:r>
                <a:rPr lang="de-DE" dirty="0"/>
                <a:t>()</a:t>
              </a:r>
            </a:p>
            <a:p>
              <a:r>
                <a:rPr lang="de-DE" dirty="0"/>
                <a:t>+ </a:t>
              </a:r>
              <a:r>
                <a:rPr lang="de-DE" dirty="0" err="1"/>
                <a:t>blue</a:t>
              </a:r>
              <a:r>
                <a:rPr lang="de-DE" dirty="0"/>
                <a:t>()</a:t>
              </a:r>
            </a:p>
            <a:p>
              <a:r>
                <a:rPr lang="de-DE" dirty="0"/>
                <a:t>+ </a:t>
              </a:r>
              <a:r>
                <a:rPr lang="de-DE" dirty="0" err="1"/>
                <a:t>yellow</a:t>
              </a:r>
              <a:r>
                <a:rPr lang="de-DE" dirty="0"/>
                <a:t>()</a:t>
              </a:r>
            </a:p>
            <a:p>
              <a:r>
                <a:rPr lang="de-DE" dirty="0"/>
                <a:t>+ </a:t>
              </a:r>
              <a:r>
                <a:rPr lang="de-DE" dirty="0" err="1"/>
                <a:t>white</a:t>
              </a:r>
              <a:r>
                <a:rPr lang="de-DE" dirty="0"/>
                <a:t>()</a:t>
              </a:r>
            </a:p>
            <a:p>
              <a:r>
                <a:rPr lang="de-DE" dirty="0"/>
                <a:t>+ orange()</a:t>
              </a:r>
            </a:p>
            <a:p>
              <a:r>
                <a:rPr lang="de-DE" dirty="0"/>
                <a:t>+ </a:t>
              </a:r>
              <a:r>
                <a:rPr lang="de-DE" dirty="0" err="1"/>
                <a:t>lightblue</a:t>
              </a:r>
              <a:r>
                <a:rPr lang="de-DE" dirty="0"/>
                <a:t>()</a:t>
              </a:r>
            </a:p>
            <a:p>
              <a:r>
                <a:rPr lang="de-DE" dirty="0"/>
                <a:t>+ </a:t>
              </a:r>
              <a:r>
                <a:rPr lang="de-DE" dirty="0" err="1"/>
                <a:t>gold</a:t>
              </a:r>
              <a:r>
                <a:rPr lang="de-DE" dirty="0"/>
                <a:t>()</a:t>
              </a:r>
            </a:p>
            <a:p>
              <a:r>
                <a:rPr lang="de-DE" dirty="0"/>
                <a:t>+ </a:t>
              </a:r>
              <a:r>
                <a:rPr lang="de-DE" dirty="0" err="1"/>
                <a:t>magenta</a:t>
              </a:r>
              <a:r>
                <a:rPr lang="de-DE" dirty="0"/>
                <a:t>()</a:t>
              </a:r>
            </a:p>
          </p:txBody>
        </p:sp>
      </p:grpSp>
      <p:grpSp>
        <p:nvGrpSpPr>
          <p:cNvPr id="26" name="Gruppieren 25">
            <a:extLst>
              <a:ext uri="{FF2B5EF4-FFF2-40B4-BE49-F238E27FC236}">
                <a16:creationId xmlns:a16="http://schemas.microsoft.com/office/drawing/2014/main" id="{539A305E-805C-D266-F269-E2ABE5F8C412}"/>
              </a:ext>
            </a:extLst>
          </p:cNvPr>
          <p:cNvGrpSpPr/>
          <p:nvPr/>
        </p:nvGrpSpPr>
        <p:grpSpPr>
          <a:xfrm>
            <a:off x="7282875" y="5486442"/>
            <a:ext cx="2207491" cy="646331"/>
            <a:chOff x="4876800" y="4067667"/>
            <a:chExt cx="2207491" cy="646331"/>
          </a:xfrm>
        </p:grpSpPr>
        <p:sp>
          <p:nvSpPr>
            <p:cNvPr id="24" name="Rechteck 23">
              <a:extLst>
                <a:ext uri="{FF2B5EF4-FFF2-40B4-BE49-F238E27FC236}">
                  <a16:creationId xmlns:a16="http://schemas.microsoft.com/office/drawing/2014/main" id="{B5AD0707-CB55-01DF-2693-3DD192F145D3}"/>
                </a:ext>
              </a:extLst>
            </p:cNvPr>
            <p:cNvSpPr/>
            <p:nvPr/>
          </p:nvSpPr>
          <p:spPr>
            <a:xfrm>
              <a:off x="4876800" y="4067668"/>
              <a:ext cx="2207491" cy="64633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5" name="Textfeld 24">
              <a:extLst>
                <a:ext uri="{FF2B5EF4-FFF2-40B4-BE49-F238E27FC236}">
                  <a16:creationId xmlns:a16="http://schemas.microsoft.com/office/drawing/2014/main" id="{9B6F1EFF-303A-D089-B0C8-B1FCCE248E5F}"/>
                </a:ext>
              </a:extLst>
            </p:cNvPr>
            <p:cNvSpPr txBox="1"/>
            <p:nvPr/>
          </p:nvSpPr>
          <p:spPr>
            <a:xfrm>
              <a:off x="4876800" y="4067667"/>
              <a:ext cx="2207491" cy="646331"/>
            </a:xfrm>
            <a:prstGeom prst="rect">
              <a:avLst/>
            </a:prstGeom>
            <a:noFill/>
          </p:spPr>
          <p:txBody>
            <a:bodyPr wrap="square" rtlCol="0">
              <a:spAutoFit/>
            </a:bodyPr>
            <a:lstStyle/>
            <a:p>
              <a:pPr algn="ctr"/>
              <a:r>
                <a:rPr lang="de-DE" dirty="0"/>
                <a:t>Button</a:t>
              </a:r>
            </a:p>
            <a:p>
              <a:r>
                <a:rPr lang="de-DE" dirty="0"/>
                <a:t>+ </a:t>
              </a:r>
              <a:r>
                <a:rPr lang="de-DE" dirty="0" err="1"/>
                <a:t>button_callback</a:t>
              </a:r>
              <a:r>
                <a:rPr lang="de-DE" dirty="0"/>
                <a:t>()</a:t>
              </a:r>
            </a:p>
          </p:txBody>
        </p:sp>
      </p:grpSp>
      <p:grpSp>
        <p:nvGrpSpPr>
          <p:cNvPr id="29" name="Gruppieren 28">
            <a:extLst>
              <a:ext uri="{FF2B5EF4-FFF2-40B4-BE49-F238E27FC236}">
                <a16:creationId xmlns:a16="http://schemas.microsoft.com/office/drawing/2014/main" id="{C52E9555-DE20-0B8F-211D-044207525002}"/>
              </a:ext>
            </a:extLst>
          </p:cNvPr>
          <p:cNvGrpSpPr/>
          <p:nvPr/>
        </p:nvGrpSpPr>
        <p:grpSpPr>
          <a:xfrm>
            <a:off x="1699490" y="3824449"/>
            <a:ext cx="2669309" cy="2308324"/>
            <a:chOff x="868218" y="2780145"/>
            <a:chExt cx="2669309" cy="2308324"/>
          </a:xfrm>
        </p:grpSpPr>
        <p:sp>
          <p:nvSpPr>
            <p:cNvPr id="27" name="Rechteck 26">
              <a:extLst>
                <a:ext uri="{FF2B5EF4-FFF2-40B4-BE49-F238E27FC236}">
                  <a16:creationId xmlns:a16="http://schemas.microsoft.com/office/drawing/2014/main" id="{3587D93B-433D-A084-B8FE-CB7E77C8E445}"/>
                </a:ext>
              </a:extLst>
            </p:cNvPr>
            <p:cNvSpPr/>
            <p:nvPr/>
          </p:nvSpPr>
          <p:spPr>
            <a:xfrm>
              <a:off x="868218" y="2780145"/>
              <a:ext cx="2669309" cy="2308324"/>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de-DE"/>
            </a:p>
          </p:txBody>
        </p:sp>
        <p:sp>
          <p:nvSpPr>
            <p:cNvPr id="28" name="Textfeld 27">
              <a:extLst>
                <a:ext uri="{FF2B5EF4-FFF2-40B4-BE49-F238E27FC236}">
                  <a16:creationId xmlns:a16="http://schemas.microsoft.com/office/drawing/2014/main" id="{10DA8FA5-2F68-75D6-A80C-51CB14C080E2}"/>
                </a:ext>
              </a:extLst>
            </p:cNvPr>
            <p:cNvSpPr txBox="1"/>
            <p:nvPr/>
          </p:nvSpPr>
          <p:spPr>
            <a:xfrm>
              <a:off x="868218" y="2780145"/>
              <a:ext cx="2669309" cy="2308324"/>
            </a:xfrm>
            <a:prstGeom prst="rect">
              <a:avLst/>
            </a:prstGeom>
            <a:noFill/>
          </p:spPr>
          <p:txBody>
            <a:bodyPr wrap="square" rtlCol="0">
              <a:spAutoFit/>
            </a:bodyPr>
            <a:lstStyle/>
            <a:p>
              <a:pPr algn="ctr"/>
              <a:r>
                <a:rPr lang="de-DE" dirty="0" err="1"/>
                <a:t>LEDStrip</a:t>
              </a:r>
              <a:endParaRPr lang="de-DE" dirty="0"/>
            </a:p>
            <a:p>
              <a:r>
                <a:rPr lang="de-DE" dirty="0"/>
                <a:t>+ </a:t>
              </a:r>
              <a:r>
                <a:rPr lang="de-DE" dirty="0" err="1"/>
                <a:t>init</a:t>
              </a:r>
              <a:r>
                <a:rPr lang="de-DE" dirty="0"/>
                <a:t>()</a:t>
              </a:r>
            </a:p>
            <a:p>
              <a:r>
                <a:rPr lang="de-DE" dirty="0"/>
                <a:t>+ </a:t>
              </a:r>
              <a:r>
                <a:rPr lang="de-DE" dirty="0" err="1"/>
                <a:t>colorWipe</a:t>
              </a:r>
              <a:r>
                <a:rPr lang="de-DE" dirty="0"/>
                <a:t>()</a:t>
              </a:r>
            </a:p>
            <a:p>
              <a:r>
                <a:rPr lang="de-DE" dirty="0"/>
                <a:t>+ </a:t>
              </a:r>
              <a:r>
                <a:rPr lang="de-DE" dirty="0" err="1"/>
                <a:t>theaterChase</a:t>
              </a:r>
              <a:r>
                <a:rPr lang="de-DE" dirty="0"/>
                <a:t>()</a:t>
              </a:r>
            </a:p>
            <a:p>
              <a:r>
                <a:rPr lang="de-DE" dirty="0"/>
                <a:t>+ </a:t>
              </a:r>
              <a:r>
                <a:rPr lang="de-DE" dirty="0" err="1"/>
                <a:t>wheel</a:t>
              </a:r>
              <a:r>
                <a:rPr lang="de-DE" dirty="0"/>
                <a:t>()</a:t>
              </a:r>
            </a:p>
            <a:p>
              <a:r>
                <a:rPr lang="de-DE" dirty="0"/>
                <a:t>+ </a:t>
              </a:r>
              <a:r>
                <a:rPr lang="de-DE" dirty="0" err="1"/>
                <a:t>rainbow</a:t>
              </a:r>
              <a:r>
                <a:rPr lang="de-DE" dirty="0"/>
                <a:t>()</a:t>
              </a:r>
            </a:p>
            <a:p>
              <a:r>
                <a:rPr lang="de-DE" dirty="0"/>
                <a:t>+ </a:t>
              </a:r>
              <a:r>
                <a:rPr lang="de-DE" dirty="0" err="1"/>
                <a:t>rainbowCycle</a:t>
              </a:r>
              <a:r>
                <a:rPr lang="de-DE" dirty="0"/>
                <a:t>()</a:t>
              </a:r>
            </a:p>
            <a:p>
              <a:r>
                <a:rPr lang="de-DE" dirty="0"/>
                <a:t>+</a:t>
              </a:r>
              <a:r>
                <a:rPr lang="de-DE" dirty="0" err="1"/>
                <a:t>theaterChaseRainbow</a:t>
              </a:r>
              <a:r>
                <a:rPr lang="de-DE" dirty="0"/>
                <a:t>()</a:t>
              </a:r>
            </a:p>
          </p:txBody>
        </p:sp>
      </p:grpSp>
      <p:cxnSp>
        <p:nvCxnSpPr>
          <p:cNvPr id="31" name="Gerade Verbindung mit Pfeil 30">
            <a:extLst>
              <a:ext uri="{FF2B5EF4-FFF2-40B4-BE49-F238E27FC236}">
                <a16:creationId xmlns:a16="http://schemas.microsoft.com/office/drawing/2014/main" id="{74F995A7-574C-430E-0B38-54F41A892A06}"/>
              </a:ext>
            </a:extLst>
          </p:cNvPr>
          <p:cNvCxnSpPr>
            <a:stCxn id="28" idx="0"/>
            <a:endCxn id="6" idx="1"/>
          </p:cNvCxnSpPr>
          <p:nvPr/>
        </p:nvCxnSpPr>
        <p:spPr>
          <a:xfrm flipV="1">
            <a:off x="3034145" y="1567686"/>
            <a:ext cx="1500908" cy="225676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3" name="Gerade Verbindung mit Pfeil 32">
            <a:extLst>
              <a:ext uri="{FF2B5EF4-FFF2-40B4-BE49-F238E27FC236}">
                <a16:creationId xmlns:a16="http://schemas.microsoft.com/office/drawing/2014/main" id="{894F6C4E-A3DE-637B-9D1B-EA819FDA4741}"/>
              </a:ext>
            </a:extLst>
          </p:cNvPr>
          <p:cNvCxnSpPr>
            <a:stCxn id="28" idx="3"/>
            <a:endCxn id="22" idx="1"/>
          </p:cNvCxnSpPr>
          <p:nvPr/>
        </p:nvCxnSpPr>
        <p:spPr>
          <a:xfrm flipV="1">
            <a:off x="4368799" y="2775053"/>
            <a:ext cx="3784601" cy="220355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5" name="Gerader Verbinder 34">
            <a:extLst>
              <a:ext uri="{FF2B5EF4-FFF2-40B4-BE49-F238E27FC236}">
                <a16:creationId xmlns:a16="http://schemas.microsoft.com/office/drawing/2014/main" id="{9FC63902-C87D-197C-4C7C-4C3D1604B5D7}"/>
              </a:ext>
            </a:extLst>
          </p:cNvPr>
          <p:cNvCxnSpPr>
            <a:endCxn id="25" idx="1"/>
          </p:cNvCxnSpPr>
          <p:nvPr/>
        </p:nvCxnSpPr>
        <p:spPr>
          <a:xfrm>
            <a:off x="4368799" y="5200073"/>
            <a:ext cx="2914076" cy="609535"/>
          </a:xfrm>
          <a:prstGeom prst="line">
            <a:avLst/>
          </a:prstGeom>
          <a:ln w="38100"/>
        </p:spPr>
        <p:style>
          <a:lnRef idx="1">
            <a:schemeClr val="dk1"/>
          </a:lnRef>
          <a:fillRef idx="0">
            <a:schemeClr val="dk1"/>
          </a:fillRef>
          <a:effectRef idx="0">
            <a:schemeClr val="dk1"/>
          </a:effectRef>
          <a:fontRef idx="minor">
            <a:schemeClr val="tx1"/>
          </a:fontRef>
        </p:style>
      </p:cxnSp>
      <p:sp>
        <p:nvSpPr>
          <p:cNvPr id="36" name="Textfeld 35">
            <a:extLst>
              <a:ext uri="{FF2B5EF4-FFF2-40B4-BE49-F238E27FC236}">
                <a16:creationId xmlns:a16="http://schemas.microsoft.com/office/drawing/2014/main" id="{F9F09022-94AB-5C92-9A43-BF673F0CDAEA}"/>
              </a:ext>
            </a:extLst>
          </p:cNvPr>
          <p:cNvSpPr txBox="1"/>
          <p:nvPr/>
        </p:nvSpPr>
        <p:spPr>
          <a:xfrm>
            <a:off x="4368799" y="5200073"/>
            <a:ext cx="286328" cy="369332"/>
          </a:xfrm>
          <a:prstGeom prst="rect">
            <a:avLst/>
          </a:prstGeom>
          <a:noFill/>
        </p:spPr>
        <p:txBody>
          <a:bodyPr wrap="square" rtlCol="0">
            <a:spAutoFit/>
          </a:bodyPr>
          <a:lstStyle/>
          <a:p>
            <a:r>
              <a:rPr lang="de-DE" dirty="0"/>
              <a:t>1</a:t>
            </a:r>
          </a:p>
        </p:txBody>
      </p:sp>
      <p:sp>
        <p:nvSpPr>
          <p:cNvPr id="57" name="Textfeld 56">
            <a:extLst>
              <a:ext uri="{FF2B5EF4-FFF2-40B4-BE49-F238E27FC236}">
                <a16:creationId xmlns:a16="http://schemas.microsoft.com/office/drawing/2014/main" id="{A1CAB480-8B01-920E-C6D8-B035900FF43F}"/>
              </a:ext>
            </a:extLst>
          </p:cNvPr>
          <p:cNvSpPr txBox="1"/>
          <p:nvPr/>
        </p:nvSpPr>
        <p:spPr>
          <a:xfrm>
            <a:off x="6918036" y="5338618"/>
            <a:ext cx="221673" cy="369332"/>
          </a:xfrm>
          <a:prstGeom prst="rect">
            <a:avLst/>
          </a:prstGeom>
          <a:noFill/>
        </p:spPr>
        <p:txBody>
          <a:bodyPr wrap="square" rtlCol="0">
            <a:spAutoFit/>
          </a:bodyPr>
          <a:lstStyle/>
          <a:p>
            <a:r>
              <a:rPr lang="de-DE" dirty="0"/>
              <a:t>1</a:t>
            </a:r>
          </a:p>
        </p:txBody>
      </p:sp>
    </p:spTree>
    <p:extLst>
      <p:ext uri="{BB962C8B-B14F-4D97-AF65-F5344CB8AC3E}">
        <p14:creationId xmlns:p14="http://schemas.microsoft.com/office/powerpoint/2010/main" val="12925626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3" name="Bildplatzhalter 332" descr="Eine Frau mit VR-Brille im Gesicht&#10;">
            <a:extLst>
              <a:ext uri="{FF2B5EF4-FFF2-40B4-BE49-F238E27FC236}">
                <a16:creationId xmlns:a16="http://schemas.microsoft.com/office/drawing/2014/main" id="{FD4B28D9-9B79-4001-A067-E63416BC8F0E}"/>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5334461" cy="6867376"/>
          </a:xfrm>
        </p:spPr>
      </p:pic>
      <p:sp>
        <p:nvSpPr>
          <p:cNvPr id="23" name="Textplatzhalter 22">
            <a:extLst>
              <a:ext uri="{FF2B5EF4-FFF2-40B4-BE49-F238E27FC236}">
                <a16:creationId xmlns:a16="http://schemas.microsoft.com/office/drawing/2014/main" id="{B2BFF67E-8392-4EB4-955D-C2398929F2FE}"/>
              </a:ext>
            </a:extLst>
          </p:cNvPr>
          <p:cNvSpPr>
            <a:spLocks noGrp="1"/>
          </p:cNvSpPr>
          <p:nvPr>
            <p:ph type="body" sz="quarter" idx="18"/>
          </p:nvPr>
        </p:nvSpPr>
        <p:spPr/>
        <p:txBody>
          <a:bodyPr rtlCol="0">
            <a:normAutofit/>
          </a:bodyPr>
          <a:lstStyle/>
          <a:p>
            <a:pPr rtl="0"/>
            <a:endParaRPr lang="de-DE" sz="2000"/>
          </a:p>
        </p:txBody>
      </p:sp>
      <p:sp>
        <p:nvSpPr>
          <p:cNvPr id="171" name="Fußzeilenplatzhalter 170">
            <a:extLst>
              <a:ext uri="{FF2B5EF4-FFF2-40B4-BE49-F238E27FC236}">
                <a16:creationId xmlns:a16="http://schemas.microsoft.com/office/drawing/2014/main" id="{FDE9816E-A3F9-4549-81DC-88BE9CBAA4CC}"/>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72" name="Foliennummernplatzhalter 171">
            <a:extLst>
              <a:ext uri="{FF2B5EF4-FFF2-40B4-BE49-F238E27FC236}">
                <a16:creationId xmlns:a16="http://schemas.microsoft.com/office/drawing/2014/main" id="{2576CD69-64FC-4255-8218-68471660CF11}"/>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16</a:t>
            </a:fld>
            <a:endParaRPr lang="de-DE"/>
          </a:p>
        </p:txBody>
      </p:sp>
      <p:sp>
        <p:nvSpPr>
          <p:cNvPr id="24" name="Textplatzhalter 23">
            <a:extLst>
              <a:ext uri="{FF2B5EF4-FFF2-40B4-BE49-F238E27FC236}">
                <a16:creationId xmlns:a16="http://schemas.microsoft.com/office/drawing/2014/main" id="{7D7968E9-F35F-467A-AB25-FA51494F3B69}"/>
              </a:ext>
            </a:extLst>
          </p:cNvPr>
          <p:cNvSpPr>
            <a:spLocks noGrp="1"/>
          </p:cNvSpPr>
          <p:nvPr>
            <p:ph type="body" sz="quarter" idx="20"/>
          </p:nvPr>
        </p:nvSpPr>
        <p:spPr/>
        <p:txBody>
          <a:bodyPr rtlCol="0">
            <a:normAutofit/>
          </a:bodyPr>
          <a:lstStyle/>
          <a:p>
            <a:pPr rtl="0"/>
            <a:endParaRPr lang="de-DE" sz="2000"/>
          </a:p>
        </p:txBody>
      </p:sp>
      <p:sp>
        <p:nvSpPr>
          <p:cNvPr id="41" name="Textplatzhalter 40">
            <a:extLst>
              <a:ext uri="{FF2B5EF4-FFF2-40B4-BE49-F238E27FC236}">
                <a16:creationId xmlns:a16="http://schemas.microsoft.com/office/drawing/2014/main" id="{AB1F0844-6AE3-4B7A-B203-EFD1F867441B}"/>
              </a:ext>
            </a:extLst>
          </p:cNvPr>
          <p:cNvSpPr>
            <a:spLocks noGrp="1"/>
          </p:cNvSpPr>
          <p:nvPr>
            <p:ph type="body" sz="quarter" idx="27"/>
          </p:nvPr>
        </p:nvSpPr>
        <p:spPr>
          <a:xfrm>
            <a:off x="7817970" y="1609772"/>
            <a:ext cx="3365003" cy="1171533"/>
          </a:xfrm>
        </p:spPr>
        <p:txBody>
          <a:bodyPr rtlCol="0">
            <a:normAutofit/>
          </a:bodyPr>
          <a:lstStyle/>
          <a:p>
            <a:pPr rtl="0"/>
            <a:r>
              <a:rPr lang="de-DE"/>
              <a:t>Gestaltungsmöglichkeit</a:t>
            </a:r>
          </a:p>
          <a:p>
            <a:pPr rtl="0"/>
            <a:r>
              <a:rPr lang="de-DE"/>
              <a:t>Vollständig inklusiver Markt</a:t>
            </a:r>
          </a:p>
          <a:p>
            <a:pPr rtl="0"/>
            <a:r>
              <a:rPr lang="de-DE"/>
              <a:t>Gesamter adressierbarer Markt</a:t>
            </a:r>
          </a:p>
        </p:txBody>
      </p:sp>
      <p:sp>
        <p:nvSpPr>
          <p:cNvPr id="22" name="Textplatzhalter 21">
            <a:extLst>
              <a:ext uri="{FF2B5EF4-FFF2-40B4-BE49-F238E27FC236}">
                <a16:creationId xmlns:a16="http://schemas.microsoft.com/office/drawing/2014/main" id="{D64EE55A-A02F-4EE4-83F2-B097394D38E7}"/>
              </a:ext>
            </a:extLst>
          </p:cNvPr>
          <p:cNvSpPr>
            <a:spLocks noGrp="1"/>
          </p:cNvSpPr>
          <p:nvPr>
            <p:ph type="body" sz="quarter" idx="16"/>
          </p:nvPr>
        </p:nvSpPr>
        <p:spPr/>
        <p:txBody>
          <a:bodyPr rtlCol="0">
            <a:normAutofit/>
          </a:bodyPr>
          <a:lstStyle/>
          <a:p>
            <a:pPr rtl="0"/>
            <a:endParaRPr lang="de-DE" sz="2000"/>
          </a:p>
        </p:txBody>
      </p:sp>
      <p:sp>
        <p:nvSpPr>
          <p:cNvPr id="16" name="Textplatzhalter 15">
            <a:extLst>
              <a:ext uri="{FF2B5EF4-FFF2-40B4-BE49-F238E27FC236}">
                <a16:creationId xmlns:a16="http://schemas.microsoft.com/office/drawing/2014/main" id="{84AAE549-3A78-4243-8999-CEED726047F1}"/>
              </a:ext>
            </a:extLst>
          </p:cNvPr>
          <p:cNvSpPr>
            <a:spLocks noGrp="1"/>
          </p:cNvSpPr>
          <p:nvPr>
            <p:ph type="body" sz="quarter" idx="28"/>
          </p:nvPr>
        </p:nvSpPr>
        <p:spPr>
          <a:xfrm>
            <a:off x="7817970" y="3129515"/>
            <a:ext cx="3365003" cy="1170432"/>
          </a:xfrm>
        </p:spPr>
        <p:txBody>
          <a:bodyPr rtlCol="0">
            <a:noAutofit/>
          </a:bodyPr>
          <a:lstStyle/>
          <a:p>
            <a:pPr rtl="0"/>
            <a:r>
              <a:rPr lang="de-DE"/>
              <a:t>Entwicklungsfreiheit</a:t>
            </a:r>
          </a:p>
          <a:p>
            <a:pPr rtl="0"/>
            <a:r>
              <a:rPr lang="de-DE"/>
              <a:t>Selektiv inklusiver Markt</a:t>
            </a:r>
          </a:p>
          <a:p>
            <a:pPr rtl="0"/>
            <a:r>
              <a:rPr lang="de-DE"/>
              <a:t>Bedienbarer adressierbarer Markt</a:t>
            </a:r>
          </a:p>
          <a:p>
            <a:pPr rtl="0"/>
            <a:r>
              <a:rPr lang="de-DE"/>
              <a:t>​</a:t>
            </a:r>
          </a:p>
        </p:txBody>
      </p:sp>
      <p:sp>
        <p:nvSpPr>
          <p:cNvPr id="40" name="Textplatzhalter 39">
            <a:extLst>
              <a:ext uri="{FF2B5EF4-FFF2-40B4-BE49-F238E27FC236}">
                <a16:creationId xmlns:a16="http://schemas.microsoft.com/office/drawing/2014/main" id="{FA396DB9-CA31-422D-91CF-362B933EE036}"/>
              </a:ext>
            </a:extLst>
          </p:cNvPr>
          <p:cNvSpPr>
            <a:spLocks noGrp="1"/>
          </p:cNvSpPr>
          <p:nvPr>
            <p:ph type="body" sz="quarter" idx="29"/>
          </p:nvPr>
        </p:nvSpPr>
        <p:spPr>
          <a:xfrm>
            <a:off x="7817970" y="4648156"/>
            <a:ext cx="3365003" cy="1170432"/>
          </a:xfrm>
        </p:spPr>
        <p:txBody>
          <a:bodyPr rtlCol="0">
            <a:noAutofit/>
          </a:bodyPr>
          <a:lstStyle/>
          <a:p>
            <a:pPr rtl="0"/>
            <a:r>
              <a:rPr lang="de-DE"/>
              <a:t>Wenige Mitbewerber</a:t>
            </a:r>
          </a:p>
          <a:p>
            <a:pPr rtl="0"/>
            <a:r>
              <a:rPr lang="de-DE"/>
              <a:t>Gezielter Markt</a:t>
            </a:r>
          </a:p>
          <a:p>
            <a:pPr rtl="0"/>
            <a:r>
              <a:rPr lang="de-DE"/>
              <a:t>Bedienbarer erreichbarer Markt</a:t>
            </a:r>
          </a:p>
          <a:p>
            <a:pPr rtl="0"/>
            <a:r>
              <a:rPr lang="de-DE"/>
              <a:t>​</a:t>
            </a:r>
          </a:p>
        </p:txBody>
      </p:sp>
      <p:sp>
        <p:nvSpPr>
          <p:cNvPr id="47" name="Titel 46">
            <a:extLst>
              <a:ext uri="{FF2B5EF4-FFF2-40B4-BE49-F238E27FC236}">
                <a16:creationId xmlns:a16="http://schemas.microsoft.com/office/drawing/2014/main" id="{B8AD9710-779D-4FA0-81DF-0F195591C782}"/>
              </a:ext>
            </a:extLst>
          </p:cNvPr>
          <p:cNvSpPr>
            <a:spLocks noGrp="1"/>
          </p:cNvSpPr>
          <p:nvPr>
            <p:ph type="title"/>
          </p:nvPr>
        </p:nvSpPr>
        <p:spPr>
          <a:xfrm>
            <a:off x="6207016" y="746631"/>
            <a:ext cx="5184648" cy="466344"/>
          </a:xfrm>
        </p:spPr>
        <p:txBody>
          <a:bodyPr rtlCol="0"/>
          <a:lstStyle/>
          <a:p>
            <a:pPr rtl="0"/>
            <a:r>
              <a:rPr lang="de-DE"/>
              <a:t>Marktvergleich</a:t>
            </a:r>
          </a:p>
        </p:txBody>
      </p:sp>
    </p:spTree>
    <p:extLst>
      <p:ext uri="{BB962C8B-B14F-4D97-AF65-F5344CB8AC3E}">
        <p14:creationId xmlns:p14="http://schemas.microsoft.com/office/powerpoint/2010/main" val="1057146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itel 28">
            <a:extLst>
              <a:ext uri="{FF2B5EF4-FFF2-40B4-BE49-F238E27FC236}">
                <a16:creationId xmlns:a16="http://schemas.microsoft.com/office/drawing/2014/main" id="{6DB4F4C0-66F2-4AE9-ACA2-A28930730CAF}"/>
              </a:ext>
            </a:extLst>
          </p:cNvPr>
          <p:cNvSpPr>
            <a:spLocks noGrp="1"/>
          </p:cNvSpPr>
          <p:nvPr>
            <p:ph type="title"/>
          </p:nvPr>
        </p:nvSpPr>
        <p:spPr/>
        <p:txBody>
          <a:bodyPr rtlCol="0"/>
          <a:lstStyle/>
          <a:p>
            <a:pPr rtl="0"/>
            <a:r>
              <a:rPr lang="de-DE" sz="2800" b="0" i="0" u="none" strike="noStrike" kern="1200" cap="all" spc="400" normalizeH="0">
                <a:ln w="19050">
                  <a:solidFill>
                    <a:schemeClr val="bg1"/>
                  </a:solidFill>
                </a:ln>
                <a:noFill/>
                <a:effectLst/>
                <a:uLnTx/>
                <a:uFillTx/>
                <a:ea typeface="+mn-ea"/>
                <a:cs typeface="+mn-cs"/>
              </a:rPr>
              <a:t>Wettbewerber</a:t>
            </a:r>
            <a:endParaRPr lang="de-DE"/>
          </a:p>
        </p:txBody>
      </p:sp>
      <p:sp>
        <p:nvSpPr>
          <p:cNvPr id="5" name="Textplatzhalter 4">
            <a:extLst>
              <a:ext uri="{FF2B5EF4-FFF2-40B4-BE49-F238E27FC236}">
                <a16:creationId xmlns:a16="http://schemas.microsoft.com/office/drawing/2014/main" id="{53BDE099-31E6-4A2D-AF0B-EAE4AB8B9737}"/>
              </a:ext>
            </a:extLst>
          </p:cNvPr>
          <p:cNvSpPr>
            <a:spLocks noGrp="1"/>
          </p:cNvSpPr>
          <p:nvPr>
            <p:ph type="body" sz="quarter" idx="15"/>
          </p:nvPr>
        </p:nvSpPr>
        <p:spPr>
          <a:xfrm>
            <a:off x="5237839" y="1538273"/>
            <a:ext cx="1706965" cy="492025"/>
          </a:xfrm>
        </p:spPr>
        <p:txBody>
          <a:bodyPr rtlCol="0"/>
          <a:lstStyle/>
          <a:p>
            <a:pPr rtl="0"/>
            <a:r>
              <a:rPr lang="de-DE"/>
              <a:t>Praktisch</a:t>
            </a:r>
          </a:p>
        </p:txBody>
      </p:sp>
      <p:sp>
        <p:nvSpPr>
          <p:cNvPr id="20" name="Textplatzhalter 19">
            <a:extLst>
              <a:ext uri="{FF2B5EF4-FFF2-40B4-BE49-F238E27FC236}">
                <a16:creationId xmlns:a16="http://schemas.microsoft.com/office/drawing/2014/main" id="{8F832CF7-7607-44FA-A6F6-3FF361BC8C54}"/>
              </a:ext>
            </a:extLst>
          </p:cNvPr>
          <p:cNvSpPr>
            <a:spLocks noGrp="1"/>
          </p:cNvSpPr>
          <p:nvPr>
            <p:ph type="body" sz="quarter" idx="20"/>
          </p:nvPr>
        </p:nvSpPr>
        <p:spPr>
          <a:xfrm>
            <a:off x="3744687" y="2307743"/>
            <a:ext cx="1183179" cy="492025"/>
          </a:xfrm>
        </p:spPr>
        <p:txBody>
          <a:bodyPr rtlCol="0"/>
          <a:lstStyle/>
          <a:p>
            <a:pPr rtl="0"/>
            <a:r>
              <a:rPr lang="de-DE"/>
              <a:t>A</a:t>
            </a:r>
          </a:p>
        </p:txBody>
      </p:sp>
      <p:sp>
        <p:nvSpPr>
          <p:cNvPr id="25" name="Textplatzhalter 24">
            <a:extLst>
              <a:ext uri="{FF2B5EF4-FFF2-40B4-BE49-F238E27FC236}">
                <a16:creationId xmlns:a16="http://schemas.microsoft.com/office/drawing/2014/main" id="{4309D610-C2A4-44F5-86CF-CAB7B795D87A}"/>
              </a:ext>
            </a:extLst>
          </p:cNvPr>
          <p:cNvSpPr>
            <a:spLocks noGrp="1"/>
          </p:cNvSpPr>
          <p:nvPr>
            <p:ph type="body" sz="quarter" idx="26"/>
          </p:nvPr>
        </p:nvSpPr>
        <p:spPr>
          <a:xfrm>
            <a:off x="6754219" y="2067508"/>
            <a:ext cx="1706965" cy="1048575"/>
          </a:xfrm>
        </p:spPr>
        <p:txBody>
          <a:bodyPr rtlCol="0"/>
          <a:lstStyle/>
          <a:p>
            <a:pPr rtl="0"/>
            <a:r>
              <a:rPr lang="de-DE"/>
              <a:t>Contoso</a:t>
            </a:r>
          </a:p>
        </p:txBody>
      </p:sp>
      <p:sp>
        <p:nvSpPr>
          <p:cNvPr id="13" name="Textplatzhalter 12">
            <a:extLst>
              <a:ext uri="{FF2B5EF4-FFF2-40B4-BE49-F238E27FC236}">
                <a16:creationId xmlns:a16="http://schemas.microsoft.com/office/drawing/2014/main" id="{D68FEEAD-9F82-4D26-A696-EF776869AA98}"/>
              </a:ext>
            </a:extLst>
          </p:cNvPr>
          <p:cNvSpPr>
            <a:spLocks noGrp="1"/>
          </p:cNvSpPr>
          <p:nvPr>
            <p:ph type="body" sz="quarter" idx="25"/>
          </p:nvPr>
        </p:nvSpPr>
        <p:spPr>
          <a:xfrm>
            <a:off x="2545032" y="3467155"/>
            <a:ext cx="1209143" cy="492025"/>
          </a:xfrm>
        </p:spPr>
        <p:txBody>
          <a:bodyPr rtlCol="0"/>
          <a:lstStyle/>
          <a:p>
            <a:pPr rtl="0"/>
            <a:r>
              <a:rPr lang="de-DE"/>
              <a:t>Teuer</a:t>
            </a:r>
          </a:p>
        </p:txBody>
      </p:sp>
      <p:sp>
        <p:nvSpPr>
          <p:cNvPr id="19" name="Textplatzhalter 18">
            <a:extLst>
              <a:ext uri="{FF2B5EF4-FFF2-40B4-BE49-F238E27FC236}">
                <a16:creationId xmlns:a16="http://schemas.microsoft.com/office/drawing/2014/main" id="{2AF1C9F2-F99F-4977-90E2-7421C5EFCC68}"/>
              </a:ext>
            </a:extLst>
          </p:cNvPr>
          <p:cNvSpPr>
            <a:spLocks noGrp="1"/>
          </p:cNvSpPr>
          <p:nvPr>
            <p:ph type="body" sz="quarter" idx="19"/>
          </p:nvPr>
        </p:nvSpPr>
        <p:spPr>
          <a:xfrm>
            <a:off x="8441651" y="3467155"/>
            <a:ext cx="1380681" cy="492025"/>
          </a:xfrm>
        </p:spPr>
        <p:txBody>
          <a:bodyPr rtlCol="0"/>
          <a:lstStyle/>
          <a:p>
            <a:pPr rtl="0"/>
            <a:r>
              <a:rPr lang="de-DE"/>
              <a:t>Günstig</a:t>
            </a:r>
          </a:p>
        </p:txBody>
      </p:sp>
      <p:sp>
        <p:nvSpPr>
          <p:cNvPr id="22" name="Textplatzhalter 21">
            <a:extLst>
              <a:ext uri="{FF2B5EF4-FFF2-40B4-BE49-F238E27FC236}">
                <a16:creationId xmlns:a16="http://schemas.microsoft.com/office/drawing/2014/main" id="{6C930D17-61AE-4FD7-9538-B1BFE93992E4}"/>
              </a:ext>
            </a:extLst>
          </p:cNvPr>
          <p:cNvSpPr>
            <a:spLocks noGrp="1"/>
          </p:cNvSpPr>
          <p:nvPr>
            <p:ph type="body" sz="quarter" idx="22"/>
          </p:nvPr>
        </p:nvSpPr>
        <p:spPr>
          <a:xfrm>
            <a:off x="2643702" y="4552190"/>
            <a:ext cx="1183179" cy="492025"/>
          </a:xfrm>
        </p:spPr>
        <p:txBody>
          <a:bodyPr rtlCol="0"/>
          <a:lstStyle/>
          <a:p>
            <a:pPr rtl="0"/>
            <a:r>
              <a:rPr lang="de-DE"/>
              <a:t>D</a:t>
            </a:r>
          </a:p>
        </p:txBody>
      </p:sp>
      <p:sp>
        <p:nvSpPr>
          <p:cNvPr id="21" name="Textplatzhalter 20">
            <a:extLst>
              <a:ext uri="{FF2B5EF4-FFF2-40B4-BE49-F238E27FC236}">
                <a16:creationId xmlns:a16="http://schemas.microsoft.com/office/drawing/2014/main" id="{D4E46C20-29A2-437D-B6AF-FD40CF856903}"/>
              </a:ext>
            </a:extLst>
          </p:cNvPr>
          <p:cNvSpPr>
            <a:spLocks noGrp="1"/>
          </p:cNvSpPr>
          <p:nvPr>
            <p:ph type="body" sz="quarter" idx="21"/>
          </p:nvPr>
        </p:nvSpPr>
        <p:spPr>
          <a:xfrm>
            <a:off x="4181179" y="4420460"/>
            <a:ext cx="1183179" cy="492025"/>
          </a:xfrm>
        </p:spPr>
        <p:txBody>
          <a:bodyPr rtlCol="0"/>
          <a:lstStyle/>
          <a:p>
            <a:pPr rtl="0"/>
            <a:r>
              <a:rPr lang="de-DE"/>
              <a:t>E</a:t>
            </a:r>
          </a:p>
        </p:txBody>
      </p:sp>
      <p:sp>
        <p:nvSpPr>
          <p:cNvPr id="23" name="Textplatzhalter 22">
            <a:extLst>
              <a:ext uri="{FF2B5EF4-FFF2-40B4-BE49-F238E27FC236}">
                <a16:creationId xmlns:a16="http://schemas.microsoft.com/office/drawing/2014/main" id="{DE6D523F-7738-4D52-A95F-0C60A7A17AD9}"/>
              </a:ext>
            </a:extLst>
          </p:cNvPr>
          <p:cNvSpPr>
            <a:spLocks noGrp="1"/>
          </p:cNvSpPr>
          <p:nvPr>
            <p:ph type="body" sz="quarter" idx="23"/>
          </p:nvPr>
        </p:nvSpPr>
        <p:spPr>
          <a:xfrm>
            <a:off x="6400052" y="4120885"/>
            <a:ext cx="1183179" cy="492025"/>
          </a:xfrm>
        </p:spPr>
        <p:txBody>
          <a:bodyPr rtlCol="0"/>
          <a:lstStyle/>
          <a:p>
            <a:pPr rtl="0"/>
            <a:r>
              <a:rPr lang="de-DE"/>
              <a:t>B</a:t>
            </a:r>
          </a:p>
        </p:txBody>
      </p:sp>
      <p:sp>
        <p:nvSpPr>
          <p:cNvPr id="24" name="Textplatzhalter 23">
            <a:extLst>
              <a:ext uri="{FF2B5EF4-FFF2-40B4-BE49-F238E27FC236}">
                <a16:creationId xmlns:a16="http://schemas.microsoft.com/office/drawing/2014/main" id="{46798448-F046-4A21-A5BD-552B9ED2C553}"/>
              </a:ext>
            </a:extLst>
          </p:cNvPr>
          <p:cNvSpPr>
            <a:spLocks noGrp="1"/>
          </p:cNvSpPr>
          <p:nvPr>
            <p:ph type="body" sz="quarter" idx="24"/>
          </p:nvPr>
        </p:nvSpPr>
        <p:spPr>
          <a:xfrm>
            <a:off x="7860695" y="4820889"/>
            <a:ext cx="1183179" cy="492025"/>
          </a:xfrm>
        </p:spPr>
        <p:txBody>
          <a:bodyPr rtlCol="0"/>
          <a:lstStyle/>
          <a:p>
            <a:pPr rtl="0"/>
            <a:r>
              <a:rPr lang="de-DE"/>
              <a:t>C</a:t>
            </a:r>
          </a:p>
        </p:txBody>
      </p:sp>
      <p:sp>
        <p:nvSpPr>
          <p:cNvPr id="6" name="Textplatzhalter 5">
            <a:extLst>
              <a:ext uri="{FF2B5EF4-FFF2-40B4-BE49-F238E27FC236}">
                <a16:creationId xmlns:a16="http://schemas.microsoft.com/office/drawing/2014/main" id="{F4DB775F-7CF7-4E61-9E5F-87B4AB127542}"/>
              </a:ext>
            </a:extLst>
          </p:cNvPr>
          <p:cNvSpPr>
            <a:spLocks noGrp="1"/>
          </p:cNvSpPr>
          <p:nvPr>
            <p:ph type="body" sz="quarter" idx="17"/>
          </p:nvPr>
        </p:nvSpPr>
        <p:spPr>
          <a:xfrm>
            <a:off x="5237839" y="5407116"/>
            <a:ext cx="1706965" cy="492025"/>
          </a:xfrm>
        </p:spPr>
        <p:txBody>
          <a:bodyPr rtlCol="0"/>
          <a:lstStyle/>
          <a:p>
            <a:pPr rtl="0"/>
            <a:r>
              <a:rPr lang="de-DE"/>
              <a:t>Umständlich</a:t>
            </a:r>
          </a:p>
        </p:txBody>
      </p:sp>
      <p:sp>
        <p:nvSpPr>
          <p:cNvPr id="49" name="Fußzeilenplatzhalter 48">
            <a:extLst>
              <a:ext uri="{FF2B5EF4-FFF2-40B4-BE49-F238E27FC236}">
                <a16:creationId xmlns:a16="http://schemas.microsoft.com/office/drawing/2014/main" id="{E417811B-8A88-4D3F-B8C1-3FB620AB9D84}"/>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50" name="Foliennummernplatzhalter 49">
            <a:extLst>
              <a:ext uri="{FF2B5EF4-FFF2-40B4-BE49-F238E27FC236}">
                <a16:creationId xmlns:a16="http://schemas.microsoft.com/office/drawing/2014/main" id="{BFB7C528-0C61-424C-B1CA-1E81969C44E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17</a:t>
            </a:fld>
            <a:endParaRPr lang="de-DE"/>
          </a:p>
        </p:txBody>
      </p:sp>
      <p:sp>
        <p:nvSpPr>
          <p:cNvPr id="37" name="Rechteck 36">
            <a:extLst>
              <a:ext uri="{FF2B5EF4-FFF2-40B4-BE49-F238E27FC236}">
                <a16:creationId xmlns:a16="http://schemas.microsoft.com/office/drawing/2014/main" id="{B96072A2-2AD1-4FCC-94CB-2D6008B44D73}"/>
              </a:ext>
              <a:ext uri="{C183D7F6-B498-43B3-948B-1728B52AA6E4}">
                <adec:decorative xmlns:adec="http://schemas.microsoft.com/office/drawing/2017/decorative" val="1"/>
              </a:ext>
            </a:extLst>
          </p:cNvPr>
          <p:cNvSpPr/>
          <p:nvPr/>
        </p:nvSpPr>
        <p:spPr>
          <a:xfrm>
            <a:off x="6799744" y="2298701"/>
            <a:ext cx="1595680" cy="58419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39" name="Rechteck 38">
            <a:extLst>
              <a:ext uri="{FF2B5EF4-FFF2-40B4-BE49-F238E27FC236}">
                <a16:creationId xmlns:a16="http://schemas.microsoft.com/office/drawing/2014/main" id="{8C505B0F-BF52-4666-932C-F0D307204AC6}"/>
              </a:ext>
              <a:ext uri="{C183D7F6-B498-43B3-948B-1728B52AA6E4}">
                <adec:decorative xmlns:adec="http://schemas.microsoft.com/office/drawing/2017/decorative" val="1"/>
              </a:ext>
            </a:extLst>
          </p:cNvPr>
          <p:cNvSpPr/>
          <p:nvPr/>
        </p:nvSpPr>
        <p:spPr>
          <a:xfrm>
            <a:off x="4150807" y="2384920"/>
            <a:ext cx="350155" cy="349502"/>
          </a:xfrm>
          <a:prstGeom prst="rect">
            <a:avLst/>
          </a:prstGeom>
          <a:noFill/>
          <a:ln w="25400">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1" name="Rechteck 40">
            <a:extLst>
              <a:ext uri="{FF2B5EF4-FFF2-40B4-BE49-F238E27FC236}">
                <a16:creationId xmlns:a16="http://schemas.microsoft.com/office/drawing/2014/main" id="{C932B490-6CD8-4839-A202-51E6FAA0A9EB}"/>
              </a:ext>
              <a:ext uri="{C183D7F6-B498-43B3-948B-1728B52AA6E4}">
                <adec:decorative xmlns:adec="http://schemas.microsoft.com/office/drawing/2017/decorative" val="1"/>
              </a:ext>
            </a:extLst>
          </p:cNvPr>
          <p:cNvSpPr/>
          <p:nvPr/>
        </p:nvSpPr>
        <p:spPr>
          <a:xfrm>
            <a:off x="3038655" y="4629430"/>
            <a:ext cx="350155" cy="349502"/>
          </a:xfrm>
          <a:prstGeom prst="rect">
            <a:avLst/>
          </a:prstGeom>
          <a:noFill/>
          <a:ln w="2540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3" name="Rechteck 42">
            <a:extLst>
              <a:ext uri="{FF2B5EF4-FFF2-40B4-BE49-F238E27FC236}">
                <a16:creationId xmlns:a16="http://schemas.microsoft.com/office/drawing/2014/main" id="{4E743C97-B414-4218-B46A-9211BA1B4B75}"/>
              </a:ext>
              <a:ext uri="{C183D7F6-B498-43B3-948B-1728B52AA6E4}">
                <adec:decorative xmlns:adec="http://schemas.microsoft.com/office/drawing/2017/decorative" val="1"/>
              </a:ext>
            </a:extLst>
          </p:cNvPr>
          <p:cNvSpPr/>
          <p:nvPr/>
        </p:nvSpPr>
        <p:spPr>
          <a:xfrm>
            <a:off x="4581759" y="4487842"/>
            <a:ext cx="350155" cy="349502"/>
          </a:xfrm>
          <a:prstGeom prst="rect">
            <a:avLst/>
          </a:prstGeom>
          <a:noFill/>
          <a:ln w="25400">
            <a:solidFill>
              <a:schemeClr val="accent1">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5" name="Rechteck 44">
            <a:extLst>
              <a:ext uri="{FF2B5EF4-FFF2-40B4-BE49-F238E27FC236}">
                <a16:creationId xmlns:a16="http://schemas.microsoft.com/office/drawing/2014/main" id="{FCD02CEE-2A4F-4154-BFEA-5F093E773FE7}"/>
              </a:ext>
              <a:ext uri="{C183D7F6-B498-43B3-948B-1728B52AA6E4}">
                <adec:decorative xmlns:adec="http://schemas.microsoft.com/office/drawing/2017/decorative" val="1"/>
              </a:ext>
            </a:extLst>
          </p:cNvPr>
          <p:cNvSpPr/>
          <p:nvPr/>
        </p:nvSpPr>
        <p:spPr>
          <a:xfrm>
            <a:off x="6801084" y="4192235"/>
            <a:ext cx="350155" cy="349502"/>
          </a:xfrm>
          <a:prstGeom prst="rect">
            <a:avLst/>
          </a:prstGeom>
          <a:noFill/>
          <a:ln w="25400">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47" name="Rechteck 46">
            <a:extLst>
              <a:ext uri="{FF2B5EF4-FFF2-40B4-BE49-F238E27FC236}">
                <a16:creationId xmlns:a16="http://schemas.microsoft.com/office/drawing/2014/main" id="{19F2AA8D-15B3-441D-853F-87E857C4ABDC}"/>
              </a:ext>
              <a:ext uri="{C183D7F6-B498-43B3-948B-1728B52AA6E4}">
                <adec:decorative xmlns:adec="http://schemas.microsoft.com/office/drawing/2017/decorative" val="1"/>
              </a:ext>
            </a:extLst>
          </p:cNvPr>
          <p:cNvSpPr/>
          <p:nvPr/>
        </p:nvSpPr>
        <p:spPr>
          <a:xfrm>
            <a:off x="8264706" y="4892322"/>
            <a:ext cx="350155" cy="349502"/>
          </a:xfrm>
          <a:prstGeom prst="rect">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Tree>
    <p:extLst>
      <p:ext uri="{BB962C8B-B14F-4D97-AF65-F5344CB8AC3E}">
        <p14:creationId xmlns:p14="http://schemas.microsoft.com/office/powerpoint/2010/main" val="23725351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Titel 123">
            <a:extLst>
              <a:ext uri="{FF2B5EF4-FFF2-40B4-BE49-F238E27FC236}">
                <a16:creationId xmlns:a16="http://schemas.microsoft.com/office/drawing/2014/main" id="{B4460716-6BD7-42C5-884B-FB370E074348}"/>
              </a:ext>
            </a:extLst>
          </p:cNvPr>
          <p:cNvSpPr>
            <a:spLocks noGrp="1"/>
          </p:cNvSpPr>
          <p:nvPr>
            <p:ph type="title"/>
          </p:nvPr>
        </p:nvSpPr>
        <p:spPr/>
        <p:txBody>
          <a:bodyPr rtlCol="0"/>
          <a:lstStyle/>
          <a:p>
            <a:pPr rtl="0"/>
            <a:r>
              <a:rPr lang="de-DE"/>
              <a:t>2-Jahres-Aktionsplan</a:t>
            </a:r>
          </a:p>
        </p:txBody>
      </p:sp>
      <p:sp>
        <p:nvSpPr>
          <p:cNvPr id="98" name="Textplatzhalter 97">
            <a:extLst>
              <a:ext uri="{FF2B5EF4-FFF2-40B4-BE49-F238E27FC236}">
                <a16:creationId xmlns:a16="http://schemas.microsoft.com/office/drawing/2014/main" id="{7BF85D80-939A-4D32-8E24-F43D30E98112}"/>
              </a:ext>
            </a:extLst>
          </p:cNvPr>
          <p:cNvSpPr>
            <a:spLocks noGrp="1"/>
          </p:cNvSpPr>
          <p:nvPr>
            <p:ph type="body" sz="quarter" idx="43"/>
          </p:nvPr>
        </p:nvSpPr>
        <p:spPr>
          <a:xfrm>
            <a:off x="2029367" y="2071320"/>
            <a:ext cx="1440088" cy="598827"/>
          </a:xfrm>
        </p:spPr>
        <p:txBody>
          <a:bodyPr rtlCol="0"/>
          <a:lstStyle/>
          <a:p>
            <a:pPr rtl="0"/>
            <a:r>
              <a:rPr lang="de-DE"/>
              <a:t>Freiwillige versorgen</a:t>
            </a:r>
          </a:p>
        </p:txBody>
      </p:sp>
      <p:sp>
        <p:nvSpPr>
          <p:cNvPr id="99" name="Textplatzhalter 98">
            <a:extLst>
              <a:ext uri="{FF2B5EF4-FFF2-40B4-BE49-F238E27FC236}">
                <a16:creationId xmlns:a16="http://schemas.microsoft.com/office/drawing/2014/main" id="{2D19FA91-F1E7-4EBD-BDE4-75CFCA5A263C}"/>
              </a:ext>
            </a:extLst>
          </p:cNvPr>
          <p:cNvSpPr>
            <a:spLocks noGrp="1"/>
          </p:cNvSpPr>
          <p:nvPr>
            <p:ph type="body" sz="quarter" idx="44"/>
          </p:nvPr>
        </p:nvSpPr>
        <p:spPr>
          <a:xfrm>
            <a:off x="4397612" y="2071320"/>
            <a:ext cx="1440088" cy="598827"/>
          </a:xfrm>
        </p:spPr>
        <p:txBody>
          <a:bodyPr rtlCol="0"/>
          <a:lstStyle/>
          <a:p>
            <a:pPr rtl="0"/>
            <a:r>
              <a:rPr lang="de-DE"/>
              <a:t>Fokusgruppen durchführen</a:t>
            </a:r>
          </a:p>
        </p:txBody>
      </p:sp>
      <p:sp>
        <p:nvSpPr>
          <p:cNvPr id="100" name="Textplatzhalter 99">
            <a:extLst>
              <a:ext uri="{FF2B5EF4-FFF2-40B4-BE49-F238E27FC236}">
                <a16:creationId xmlns:a16="http://schemas.microsoft.com/office/drawing/2014/main" id="{976F8A2B-9ED8-48BE-85E3-75888951B264}"/>
              </a:ext>
            </a:extLst>
          </p:cNvPr>
          <p:cNvSpPr>
            <a:spLocks noGrp="1"/>
          </p:cNvSpPr>
          <p:nvPr>
            <p:ph type="body" sz="quarter" idx="45"/>
          </p:nvPr>
        </p:nvSpPr>
        <p:spPr>
          <a:xfrm>
            <a:off x="8344687" y="2071320"/>
            <a:ext cx="1440088" cy="598827"/>
          </a:xfrm>
        </p:spPr>
        <p:txBody>
          <a:bodyPr rtlCol="0"/>
          <a:lstStyle/>
          <a:p>
            <a:pPr rtl="0"/>
            <a:r>
              <a:rPr lang="de-DE"/>
              <a:t>Feedback einholen</a:t>
            </a:r>
          </a:p>
        </p:txBody>
      </p:sp>
      <p:sp>
        <p:nvSpPr>
          <p:cNvPr id="167" name="Textplatzhalter 166">
            <a:extLst>
              <a:ext uri="{FF2B5EF4-FFF2-40B4-BE49-F238E27FC236}">
                <a16:creationId xmlns:a16="http://schemas.microsoft.com/office/drawing/2014/main" id="{4BD31BFB-3E67-4778-9D30-28AC41FD64C0}"/>
              </a:ext>
            </a:extLst>
          </p:cNvPr>
          <p:cNvSpPr>
            <a:spLocks noGrp="1"/>
          </p:cNvSpPr>
          <p:nvPr>
            <p:ph type="body" sz="quarter" idx="41"/>
          </p:nvPr>
        </p:nvSpPr>
        <p:spPr>
          <a:xfrm>
            <a:off x="653772" y="2763180"/>
            <a:ext cx="1021001" cy="501726"/>
          </a:xfrm>
        </p:spPr>
        <p:txBody>
          <a:bodyPr rtlCol="0">
            <a:normAutofit/>
          </a:bodyPr>
          <a:lstStyle/>
          <a:p>
            <a:pPr rtl="0"/>
            <a:r>
              <a:rPr lang="de-DE"/>
              <a:t>20XX</a:t>
            </a:r>
          </a:p>
        </p:txBody>
      </p:sp>
      <p:sp>
        <p:nvSpPr>
          <p:cNvPr id="39" name="Textplatzhalter 38">
            <a:extLst>
              <a:ext uri="{FF2B5EF4-FFF2-40B4-BE49-F238E27FC236}">
                <a16:creationId xmlns:a16="http://schemas.microsoft.com/office/drawing/2014/main" id="{EB41788B-5A4D-4A23-BB14-7455046EF96C}"/>
              </a:ext>
            </a:extLst>
          </p:cNvPr>
          <p:cNvSpPr>
            <a:spLocks noGrp="1"/>
          </p:cNvSpPr>
          <p:nvPr>
            <p:ph type="body" sz="quarter" idx="17"/>
          </p:nvPr>
        </p:nvSpPr>
        <p:spPr>
          <a:xfrm>
            <a:off x="1721311" y="3170170"/>
            <a:ext cx="495300" cy="652276"/>
          </a:xfrm>
        </p:spPr>
        <p:txBody>
          <a:bodyPr rtlCol="0"/>
          <a:lstStyle/>
          <a:p>
            <a:pPr rtl="0"/>
            <a:r>
              <a:rPr lang="de-DE"/>
              <a:t>Jan.</a:t>
            </a:r>
          </a:p>
        </p:txBody>
      </p:sp>
      <p:sp>
        <p:nvSpPr>
          <p:cNvPr id="40" name="Textplatzhalter 39">
            <a:extLst>
              <a:ext uri="{FF2B5EF4-FFF2-40B4-BE49-F238E27FC236}">
                <a16:creationId xmlns:a16="http://schemas.microsoft.com/office/drawing/2014/main" id="{694BF050-9C6D-4081-95CF-F6BC29EABCC4}"/>
              </a:ext>
            </a:extLst>
          </p:cNvPr>
          <p:cNvSpPr>
            <a:spLocks noGrp="1"/>
          </p:cNvSpPr>
          <p:nvPr>
            <p:ph type="body" sz="quarter" idx="18"/>
          </p:nvPr>
        </p:nvSpPr>
        <p:spPr>
          <a:xfrm>
            <a:off x="2501761" y="3170170"/>
            <a:ext cx="532586" cy="652276"/>
          </a:xfrm>
        </p:spPr>
        <p:txBody>
          <a:bodyPr rtlCol="0"/>
          <a:lstStyle/>
          <a:p>
            <a:pPr rtl="0"/>
            <a:r>
              <a:rPr lang="de-DE"/>
              <a:t>Feb.</a:t>
            </a:r>
          </a:p>
        </p:txBody>
      </p:sp>
      <p:sp>
        <p:nvSpPr>
          <p:cNvPr id="41" name="Textplatzhalter 40">
            <a:extLst>
              <a:ext uri="{FF2B5EF4-FFF2-40B4-BE49-F238E27FC236}">
                <a16:creationId xmlns:a16="http://schemas.microsoft.com/office/drawing/2014/main" id="{3C776D64-FE99-43B5-BA03-94B7B0EDC50A}"/>
              </a:ext>
            </a:extLst>
          </p:cNvPr>
          <p:cNvSpPr>
            <a:spLocks noGrp="1"/>
          </p:cNvSpPr>
          <p:nvPr>
            <p:ph type="body" sz="quarter" idx="19"/>
          </p:nvPr>
        </p:nvSpPr>
        <p:spPr>
          <a:xfrm>
            <a:off x="3291176" y="3170170"/>
            <a:ext cx="532586" cy="652276"/>
          </a:xfrm>
        </p:spPr>
        <p:txBody>
          <a:bodyPr rtlCol="0"/>
          <a:lstStyle/>
          <a:p>
            <a:pPr rtl="0"/>
            <a:r>
              <a:rPr lang="de-DE"/>
              <a:t>Mrz.</a:t>
            </a:r>
          </a:p>
        </p:txBody>
      </p:sp>
      <p:sp>
        <p:nvSpPr>
          <p:cNvPr id="42" name="Textplatzhalter 41">
            <a:extLst>
              <a:ext uri="{FF2B5EF4-FFF2-40B4-BE49-F238E27FC236}">
                <a16:creationId xmlns:a16="http://schemas.microsoft.com/office/drawing/2014/main" id="{D52F622E-B59E-4A96-8D3E-3B13A871F5B2}"/>
              </a:ext>
            </a:extLst>
          </p:cNvPr>
          <p:cNvSpPr>
            <a:spLocks noGrp="1"/>
          </p:cNvSpPr>
          <p:nvPr>
            <p:ph type="body" sz="quarter" idx="20"/>
          </p:nvPr>
        </p:nvSpPr>
        <p:spPr>
          <a:xfrm>
            <a:off x="4089556" y="3170170"/>
            <a:ext cx="532586" cy="652276"/>
          </a:xfrm>
        </p:spPr>
        <p:txBody>
          <a:bodyPr rtlCol="0"/>
          <a:lstStyle/>
          <a:p>
            <a:pPr rtl="0"/>
            <a:r>
              <a:rPr lang="de-DE"/>
              <a:t>Apr.</a:t>
            </a:r>
          </a:p>
        </p:txBody>
      </p:sp>
      <p:sp>
        <p:nvSpPr>
          <p:cNvPr id="43" name="Textplatzhalter 42">
            <a:extLst>
              <a:ext uri="{FF2B5EF4-FFF2-40B4-BE49-F238E27FC236}">
                <a16:creationId xmlns:a16="http://schemas.microsoft.com/office/drawing/2014/main" id="{7D2FEB08-6B21-4BF7-97FE-A5781DCE93AB}"/>
              </a:ext>
            </a:extLst>
          </p:cNvPr>
          <p:cNvSpPr>
            <a:spLocks noGrp="1"/>
          </p:cNvSpPr>
          <p:nvPr>
            <p:ph type="body" sz="quarter" idx="21"/>
          </p:nvPr>
        </p:nvSpPr>
        <p:spPr>
          <a:xfrm>
            <a:off x="4828737" y="3170170"/>
            <a:ext cx="615310" cy="652276"/>
          </a:xfrm>
        </p:spPr>
        <p:txBody>
          <a:bodyPr rtlCol="0"/>
          <a:lstStyle/>
          <a:p>
            <a:pPr rtl="0"/>
            <a:r>
              <a:rPr lang="de-DE"/>
              <a:t>Mai</a:t>
            </a:r>
          </a:p>
        </p:txBody>
      </p:sp>
      <p:sp>
        <p:nvSpPr>
          <p:cNvPr id="44" name="Textplatzhalter 43">
            <a:extLst>
              <a:ext uri="{FF2B5EF4-FFF2-40B4-BE49-F238E27FC236}">
                <a16:creationId xmlns:a16="http://schemas.microsoft.com/office/drawing/2014/main" id="{1F2F0017-CCFD-4F8D-83B7-E01482D56018}"/>
              </a:ext>
            </a:extLst>
          </p:cNvPr>
          <p:cNvSpPr>
            <a:spLocks noGrp="1"/>
          </p:cNvSpPr>
          <p:nvPr>
            <p:ph type="body" sz="quarter" idx="22"/>
          </p:nvPr>
        </p:nvSpPr>
        <p:spPr>
          <a:xfrm>
            <a:off x="5677351" y="3170170"/>
            <a:ext cx="532586" cy="652276"/>
          </a:xfrm>
        </p:spPr>
        <p:txBody>
          <a:bodyPr rtlCol="0"/>
          <a:lstStyle/>
          <a:p>
            <a:pPr rtl="0"/>
            <a:r>
              <a:rPr lang="de-DE"/>
              <a:t>Jun.</a:t>
            </a:r>
          </a:p>
        </p:txBody>
      </p:sp>
      <p:sp>
        <p:nvSpPr>
          <p:cNvPr id="45" name="Textplatzhalter 44">
            <a:extLst>
              <a:ext uri="{FF2B5EF4-FFF2-40B4-BE49-F238E27FC236}">
                <a16:creationId xmlns:a16="http://schemas.microsoft.com/office/drawing/2014/main" id="{D11CC642-FC71-4C7D-AD0A-828E2A08DFA7}"/>
              </a:ext>
            </a:extLst>
          </p:cNvPr>
          <p:cNvSpPr>
            <a:spLocks noGrp="1"/>
          </p:cNvSpPr>
          <p:nvPr>
            <p:ph type="body" sz="quarter" idx="23"/>
          </p:nvPr>
        </p:nvSpPr>
        <p:spPr>
          <a:xfrm>
            <a:off x="6466766" y="3170170"/>
            <a:ext cx="532586" cy="652276"/>
          </a:xfrm>
        </p:spPr>
        <p:txBody>
          <a:bodyPr rtlCol="0"/>
          <a:lstStyle/>
          <a:p>
            <a:pPr rtl="0"/>
            <a:r>
              <a:rPr lang="de-DE"/>
              <a:t>Jul.</a:t>
            </a:r>
          </a:p>
        </p:txBody>
      </p:sp>
      <p:sp>
        <p:nvSpPr>
          <p:cNvPr id="46" name="Textplatzhalter 45">
            <a:extLst>
              <a:ext uri="{FF2B5EF4-FFF2-40B4-BE49-F238E27FC236}">
                <a16:creationId xmlns:a16="http://schemas.microsoft.com/office/drawing/2014/main" id="{E8C7418D-7FF7-4E18-BFD3-32B69D0C4148}"/>
              </a:ext>
            </a:extLst>
          </p:cNvPr>
          <p:cNvSpPr>
            <a:spLocks noGrp="1"/>
          </p:cNvSpPr>
          <p:nvPr>
            <p:ph type="body" sz="quarter" idx="24"/>
          </p:nvPr>
        </p:nvSpPr>
        <p:spPr>
          <a:xfrm>
            <a:off x="7256181" y="3170170"/>
            <a:ext cx="532586" cy="652276"/>
          </a:xfrm>
        </p:spPr>
        <p:txBody>
          <a:bodyPr rtlCol="0"/>
          <a:lstStyle/>
          <a:p>
            <a:pPr rtl="0"/>
            <a:r>
              <a:rPr lang="de-DE"/>
              <a:t>Aug.</a:t>
            </a:r>
          </a:p>
        </p:txBody>
      </p:sp>
      <p:sp>
        <p:nvSpPr>
          <p:cNvPr id="47" name="Textplatzhalter 46">
            <a:extLst>
              <a:ext uri="{FF2B5EF4-FFF2-40B4-BE49-F238E27FC236}">
                <a16:creationId xmlns:a16="http://schemas.microsoft.com/office/drawing/2014/main" id="{2DD50C26-54E4-4467-95B8-E8541DDA6ACD}"/>
              </a:ext>
            </a:extLst>
          </p:cNvPr>
          <p:cNvSpPr>
            <a:spLocks noGrp="1"/>
          </p:cNvSpPr>
          <p:nvPr>
            <p:ph type="body" sz="quarter" idx="25"/>
          </p:nvPr>
        </p:nvSpPr>
        <p:spPr>
          <a:xfrm>
            <a:off x="8036631" y="3170170"/>
            <a:ext cx="532586" cy="652276"/>
          </a:xfrm>
        </p:spPr>
        <p:txBody>
          <a:bodyPr rtlCol="0"/>
          <a:lstStyle/>
          <a:p>
            <a:pPr rtl="0"/>
            <a:r>
              <a:rPr lang="de-DE"/>
              <a:t>Sep.</a:t>
            </a:r>
          </a:p>
        </p:txBody>
      </p:sp>
      <p:sp>
        <p:nvSpPr>
          <p:cNvPr id="48" name="Textplatzhalter 47">
            <a:extLst>
              <a:ext uri="{FF2B5EF4-FFF2-40B4-BE49-F238E27FC236}">
                <a16:creationId xmlns:a16="http://schemas.microsoft.com/office/drawing/2014/main" id="{F41FF637-BB1E-44A4-893A-775347AA469C}"/>
              </a:ext>
            </a:extLst>
          </p:cNvPr>
          <p:cNvSpPr>
            <a:spLocks noGrp="1"/>
          </p:cNvSpPr>
          <p:nvPr>
            <p:ph type="body" sz="quarter" idx="26"/>
          </p:nvPr>
        </p:nvSpPr>
        <p:spPr>
          <a:xfrm>
            <a:off x="8826046" y="3170170"/>
            <a:ext cx="532586" cy="652276"/>
          </a:xfrm>
        </p:spPr>
        <p:txBody>
          <a:bodyPr rtlCol="0"/>
          <a:lstStyle/>
          <a:p>
            <a:pPr rtl="0"/>
            <a:r>
              <a:rPr lang="de-DE"/>
              <a:t>Okt.</a:t>
            </a:r>
          </a:p>
        </p:txBody>
      </p:sp>
      <p:sp>
        <p:nvSpPr>
          <p:cNvPr id="49" name="Textplatzhalter 48">
            <a:extLst>
              <a:ext uri="{FF2B5EF4-FFF2-40B4-BE49-F238E27FC236}">
                <a16:creationId xmlns:a16="http://schemas.microsoft.com/office/drawing/2014/main" id="{6969BA4E-1EAE-41C8-BB18-657979AE5B0A}"/>
              </a:ext>
            </a:extLst>
          </p:cNvPr>
          <p:cNvSpPr>
            <a:spLocks noGrp="1"/>
          </p:cNvSpPr>
          <p:nvPr>
            <p:ph type="body" sz="quarter" idx="27"/>
          </p:nvPr>
        </p:nvSpPr>
        <p:spPr>
          <a:xfrm>
            <a:off x="9624426" y="3170170"/>
            <a:ext cx="532586" cy="652276"/>
          </a:xfrm>
        </p:spPr>
        <p:txBody>
          <a:bodyPr rtlCol="0"/>
          <a:lstStyle/>
          <a:p>
            <a:pPr rtl="0"/>
            <a:r>
              <a:rPr lang="de-DE"/>
              <a:t>Nov.</a:t>
            </a:r>
          </a:p>
        </p:txBody>
      </p:sp>
      <p:sp>
        <p:nvSpPr>
          <p:cNvPr id="50" name="Textplatzhalter 49">
            <a:extLst>
              <a:ext uri="{FF2B5EF4-FFF2-40B4-BE49-F238E27FC236}">
                <a16:creationId xmlns:a16="http://schemas.microsoft.com/office/drawing/2014/main" id="{4FC033C2-738F-4CE1-9D96-79DEF7476926}"/>
              </a:ext>
            </a:extLst>
          </p:cNvPr>
          <p:cNvSpPr>
            <a:spLocks noGrp="1"/>
          </p:cNvSpPr>
          <p:nvPr>
            <p:ph type="body" sz="quarter" idx="28"/>
          </p:nvPr>
        </p:nvSpPr>
        <p:spPr>
          <a:xfrm>
            <a:off x="10422802" y="3170170"/>
            <a:ext cx="532586" cy="652276"/>
          </a:xfrm>
        </p:spPr>
        <p:txBody>
          <a:bodyPr rtlCol="0"/>
          <a:lstStyle/>
          <a:p>
            <a:pPr rtl="0"/>
            <a:r>
              <a:rPr lang="de-DE"/>
              <a:t>Dez.</a:t>
            </a:r>
          </a:p>
        </p:txBody>
      </p:sp>
      <p:sp>
        <p:nvSpPr>
          <p:cNvPr id="134" name="Textplatzhalter 133">
            <a:extLst>
              <a:ext uri="{FF2B5EF4-FFF2-40B4-BE49-F238E27FC236}">
                <a16:creationId xmlns:a16="http://schemas.microsoft.com/office/drawing/2014/main" id="{143D4C69-4A2E-485F-8CB1-74C4E2984650}"/>
              </a:ext>
            </a:extLst>
          </p:cNvPr>
          <p:cNvSpPr>
            <a:spLocks noGrp="1"/>
          </p:cNvSpPr>
          <p:nvPr>
            <p:ph type="body" sz="quarter" idx="46"/>
          </p:nvPr>
        </p:nvSpPr>
        <p:spPr>
          <a:xfrm>
            <a:off x="2029367" y="3862599"/>
            <a:ext cx="1440088" cy="549318"/>
          </a:xfrm>
        </p:spPr>
        <p:txBody>
          <a:bodyPr rtlCol="0"/>
          <a:lstStyle/>
          <a:p>
            <a:pPr rtl="0"/>
            <a:r>
              <a:rPr lang="de-DE"/>
              <a:t>Tests mit Startups</a:t>
            </a:r>
          </a:p>
        </p:txBody>
      </p:sp>
      <p:sp>
        <p:nvSpPr>
          <p:cNvPr id="35" name="Textplatzhalter 34">
            <a:extLst>
              <a:ext uri="{FF2B5EF4-FFF2-40B4-BE49-F238E27FC236}">
                <a16:creationId xmlns:a16="http://schemas.microsoft.com/office/drawing/2014/main" id="{04F31490-B2B7-4426-8E85-2B946D473289}"/>
              </a:ext>
            </a:extLst>
          </p:cNvPr>
          <p:cNvSpPr>
            <a:spLocks noGrp="1"/>
          </p:cNvSpPr>
          <p:nvPr>
            <p:ph type="body" sz="quarter" idx="47"/>
          </p:nvPr>
        </p:nvSpPr>
        <p:spPr>
          <a:xfrm>
            <a:off x="5976442" y="3862599"/>
            <a:ext cx="1440088" cy="549318"/>
          </a:xfrm>
        </p:spPr>
        <p:txBody>
          <a:bodyPr rtlCol="0">
            <a:normAutofit/>
          </a:bodyPr>
          <a:lstStyle/>
          <a:p>
            <a:pPr rtl="0"/>
            <a:r>
              <a:rPr lang="de-DE"/>
              <a:t>Regionale Einführung</a:t>
            </a:r>
          </a:p>
        </p:txBody>
      </p:sp>
      <p:sp>
        <p:nvSpPr>
          <p:cNvPr id="135" name="Textplatzhalter 134">
            <a:extLst>
              <a:ext uri="{FF2B5EF4-FFF2-40B4-BE49-F238E27FC236}">
                <a16:creationId xmlns:a16="http://schemas.microsoft.com/office/drawing/2014/main" id="{CCC6845F-1170-40DE-8F65-F6140059B86B}"/>
              </a:ext>
            </a:extLst>
          </p:cNvPr>
          <p:cNvSpPr>
            <a:spLocks noGrp="1"/>
          </p:cNvSpPr>
          <p:nvPr>
            <p:ph type="body" sz="quarter" idx="48"/>
          </p:nvPr>
        </p:nvSpPr>
        <p:spPr>
          <a:xfrm>
            <a:off x="9923517" y="3862599"/>
            <a:ext cx="1440088" cy="549318"/>
          </a:xfrm>
        </p:spPr>
        <p:txBody>
          <a:bodyPr rtlCol="0"/>
          <a:lstStyle/>
          <a:p>
            <a:pPr rtl="0"/>
            <a:r>
              <a:rPr lang="de-DE"/>
              <a:t>Für Kunden bereitstellen</a:t>
            </a:r>
          </a:p>
        </p:txBody>
      </p:sp>
      <p:sp>
        <p:nvSpPr>
          <p:cNvPr id="168" name="Textplatzhalter 167">
            <a:extLst>
              <a:ext uri="{FF2B5EF4-FFF2-40B4-BE49-F238E27FC236}">
                <a16:creationId xmlns:a16="http://schemas.microsoft.com/office/drawing/2014/main" id="{C99EF7C8-7B17-4B3D-B6E9-E0C70F826BF8}"/>
              </a:ext>
            </a:extLst>
          </p:cNvPr>
          <p:cNvSpPr>
            <a:spLocks noGrp="1"/>
          </p:cNvSpPr>
          <p:nvPr>
            <p:ph type="body" sz="quarter" idx="42"/>
          </p:nvPr>
        </p:nvSpPr>
        <p:spPr>
          <a:xfrm>
            <a:off x="653772" y="4449967"/>
            <a:ext cx="1021001" cy="501726"/>
          </a:xfrm>
        </p:spPr>
        <p:txBody>
          <a:bodyPr rtlCol="0">
            <a:normAutofit/>
          </a:bodyPr>
          <a:lstStyle/>
          <a:p>
            <a:pPr rtl="0"/>
            <a:r>
              <a:rPr lang="de-DE"/>
              <a:t>20XX</a:t>
            </a:r>
          </a:p>
        </p:txBody>
      </p:sp>
      <p:sp>
        <p:nvSpPr>
          <p:cNvPr id="51" name="Textplatzhalter 50">
            <a:extLst>
              <a:ext uri="{FF2B5EF4-FFF2-40B4-BE49-F238E27FC236}">
                <a16:creationId xmlns:a16="http://schemas.microsoft.com/office/drawing/2014/main" id="{05F5362C-3D75-4B57-BF1E-C3C283D110AB}"/>
              </a:ext>
            </a:extLst>
          </p:cNvPr>
          <p:cNvSpPr>
            <a:spLocks noGrp="1"/>
          </p:cNvSpPr>
          <p:nvPr>
            <p:ph type="body" sz="quarter" idx="29"/>
          </p:nvPr>
        </p:nvSpPr>
        <p:spPr>
          <a:xfrm>
            <a:off x="1721311" y="4871997"/>
            <a:ext cx="495300" cy="652272"/>
          </a:xfrm>
        </p:spPr>
        <p:txBody>
          <a:bodyPr rtlCol="0"/>
          <a:lstStyle/>
          <a:p>
            <a:pPr rtl="0"/>
            <a:r>
              <a:rPr lang="de-DE"/>
              <a:t>Jan.</a:t>
            </a:r>
          </a:p>
        </p:txBody>
      </p:sp>
      <p:sp>
        <p:nvSpPr>
          <p:cNvPr id="52" name="Textplatzhalter 51">
            <a:extLst>
              <a:ext uri="{FF2B5EF4-FFF2-40B4-BE49-F238E27FC236}">
                <a16:creationId xmlns:a16="http://schemas.microsoft.com/office/drawing/2014/main" id="{6827CCF3-6234-44CD-A60B-0B28A5739DF7}"/>
              </a:ext>
            </a:extLst>
          </p:cNvPr>
          <p:cNvSpPr>
            <a:spLocks noGrp="1"/>
          </p:cNvSpPr>
          <p:nvPr>
            <p:ph type="body" sz="quarter" idx="30"/>
          </p:nvPr>
        </p:nvSpPr>
        <p:spPr>
          <a:xfrm>
            <a:off x="2501761" y="4871997"/>
            <a:ext cx="532586" cy="652272"/>
          </a:xfrm>
        </p:spPr>
        <p:txBody>
          <a:bodyPr rtlCol="0"/>
          <a:lstStyle/>
          <a:p>
            <a:pPr rtl="0"/>
            <a:r>
              <a:rPr lang="de-DE"/>
              <a:t>Feb.</a:t>
            </a:r>
          </a:p>
        </p:txBody>
      </p:sp>
      <p:sp>
        <p:nvSpPr>
          <p:cNvPr id="53" name="Textplatzhalter 52">
            <a:extLst>
              <a:ext uri="{FF2B5EF4-FFF2-40B4-BE49-F238E27FC236}">
                <a16:creationId xmlns:a16="http://schemas.microsoft.com/office/drawing/2014/main" id="{895A0D32-F9FD-400E-83C0-733100E37C0F}"/>
              </a:ext>
            </a:extLst>
          </p:cNvPr>
          <p:cNvSpPr>
            <a:spLocks noGrp="1"/>
          </p:cNvSpPr>
          <p:nvPr>
            <p:ph type="body" sz="quarter" idx="31"/>
          </p:nvPr>
        </p:nvSpPr>
        <p:spPr>
          <a:xfrm>
            <a:off x="3300141" y="4871997"/>
            <a:ext cx="532586" cy="652272"/>
          </a:xfrm>
        </p:spPr>
        <p:txBody>
          <a:bodyPr rtlCol="0"/>
          <a:lstStyle/>
          <a:p>
            <a:pPr rtl="0"/>
            <a:r>
              <a:rPr lang="de-DE"/>
              <a:t>Mrz.</a:t>
            </a:r>
          </a:p>
        </p:txBody>
      </p:sp>
      <p:sp>
        <p:nvSpPr>
          <p:cNvPr id="54" name="Textplatzhalter 53">
            <a:extLst>
              <a:ext uri="{FF2B5EF4-FFF2-40B4-BE49-F238E27FC236}">
                <a16:creationId xmlns:a16="http://schemas.microsoft.com/office/drawing/2014/main" id="{565976EC-94E5-41FE-9E80-B40A9CC7ABA2}"/>
              </a:ext>
            </a:extLst>
          </p:cNvPr>
          <p:cNvSpPr>
            <a:spLocks noGrp="1"/>
          </p:cNvSpPr>
          <p:nvPr>
            <p:ph type="body" sz="quarter" idx="32"/>
          </p:nvPr>
        </p:nvSpPr>
        <p:spPr>
          <a:xfrm>
            <a:off x="4089556" y="4871997"/>
            <a:ext cx="532586" cy="652272"/>
          </a:xfrm>
        </p:spPr>
        <p:txBody>
          <a:bodyPr rtlCol="0"/>
          <a:lstStyle/>
          <a:p>
            <a:pPr rtl="0"/>
            <a:r>
              <a:rPr lang="de-DE"/>
              <a:t>Apr.</a:t>
            </a:r>
          </a:p>
        </p:txBody>
      </p:sp>
      <p:sp>
        <p:nvSpPr>
          <p:cNvPr id="55" name="Textplatzhalter 54">
            <a:extLst>
              <a:ext uri="{FF2B5EF4-FFF2-40B4-BE49-F238E27FC236}">
                <a16:creationId xmlns:a16="http://schemas.microsoft.com/office/drawing/2014/main" id="{E0951A0C-6C97-4519-8A5F-87ABF67DFA5C}"/>
              </a:ext>
            </a:extLst>
          </p:cNvPr>
          <p:cNvSpPr>
            <a:spLocks noGrp="1"/>
          </p:cNvSpPr>
          <p:nvPr>
            <p:ph type="body" sz="quarter" idx="33"/>
          </p:nvPr>
        </p:nvSpPr>
        <p:spPr>
          <a:xfrm>
            <a:off x="4828737" y="4871997"/>
            <a:ext cx="615310" cy="652272"/>
          </a:xfrm>
        </p:spPr>
        <p:txBody>
          <a:bodyPr rtlCol="0"/>
          <a:lstStyle/>
          <a:p>
            <a:pPr rtl="0"/>
            <a:r>
              <a:rPr lang="de-DE"/>
              <a:t>Mai</a:t>
            </a:r>
          </a:p>
        </p:txBody>
      </p:sp>
      <p:sp>
        <p:nvSpPr>
          <p:cNvPr id="56" name="Textplatzhalter 55">
            <a:extLst>
              <a:ext uri="{FF2B5EF4-FFF2-40B4-BE49-F238E27FC236}">
                <a16:creationId xmlns:a16="http://schemas.microsoft.com/office/drawing/2014/main" id="{9A4D4814-9B27-4B11-A2D8-0AAB1DBFE178}"/>
              </a:ext>
            </a:extLst>
          </p:cNvPr>
          <p:cNvSpPr>
            <a:spLocks noGrp="1"/>
          </p:cNvSpPr>
          <p:nvPr>
            <p:ph type="body" sz="quarter" idx="34"/>
          </p:nvPr>
        </p:nvSpPr>
        <p:spPr>
          <a:xfrm>
            <a:off x="5677351" y="4871997"/>
            <a:ext cx="532586" cy="652272"/>
          </a:xfrm>
        </p:spPr>
        <p:txBody>
          <a:bodyPr rtlCol="0"/>
          <a:lstStyle/>
          <a:p>
            <a:pPr rtl="0"/>
            <a:r>
              <a:rPr lang="de-DE"/>
              <a:t>Jun.</a:t>
            </a:r>
          </a:p>
        </p:txBody>
      </p:sp>
      <p:sp>
        <p:nvSpPr>
          <p:cNvPr id="57" name="Textplatzhalter 56">
            <a:extLst>
              <a:ext uri="{FF2B5EF4-FFF2-40B4-BE49-F238E27FC236}">
                <a16:creationId xmlns:a16="http://schemas.microsoft.com/office/drawing/2014/main" id="{4AF74236-101C-4E25-940D-EC00B8AEB651}"/>
              </a:ext>
            </a:extLst>
          </p:cNvPr>
          <p:cNvSpPr>
            <a:spLocks noGrp="1"/>
          </p:cNvSpPr>
          <p:nvPr>
            <p:ph type="body" sz="quarter" idx="35"/>
          </p:nvPr>
        </p:nvSpPr>
        <p:spPr>
          <a:xfrm>
            <a:off x="6466766" y="4871997"/>
            <a:ext cx="532586" cy="652272"/>
          </a:xfrm>
        </p:spPr>
        <p:txBody>
          <a:bodyPr rtlCol="0"/>
          <a:lstStyle/>
          <a:p>
            <a:pPr rtl="0"/>
            <a:r>
              <a:rPr lang="de-DE"/>
              <a:t>Jul.</a:t>
            </a:r>
          </a:p>
        </p:txBody>
      </p:sp>
      <p:sp>
        <p:nvSpPr>
          <p:cNvPr id="58" name="Textplatzhalter 57">
            <a:extLst>
              <a:ext uri="{FF2B5EF4-FFF2-40B4-BE49-F238E27FC236}">
                <a16:creationId xmlns:a16="http://schemas.microsoft.com/office/drawing/2014/main" id="{D85D8F90-2EBD-45EF-A882-6DAB9FFFB92D}"/>
              </a:ext>
            </a:extLst>
          </p:cNvPr>
          <p:cNvSpPr>
            <a:spLocks noGrp="1"/>
          </p:cNvSpPr>
          <p:nvPr>
            <p:ph type="body" sz="quarter" idx="36"/>
          </p:nvPr>
        </p:nvSpPr>
        <p:spPr>
          <a:xfrm>
            <a:off x="7256181" y="4871997"/>
            <a:ext cx="532586" cy="652272"/>
          </a:xfrm>
        </p:spPr>
        <p:txBody>
          <a:bodyPr rtlCol="0"/>
          <a:lstStyle/>
          <a:p>
            <a:pPr rtl="0"/>
            <a:r>
              <a:rPr lang="de-DE"/>
              <a:t>Aug.</a:t>
            </a:r>
          </a:p>
        </p:txBody>
      </p:sp>
      <p:sp>
        <p:nvSpPr>
          <p:cNvPr id="59" name="Textplatzhalter 58">
            <a:extLst>
              <a:ext uri="{FF2B5EF4-FFF2-40B4-BE49-F238E27FC236}">
                <a16:creationId xmlns:a16="http://schemas.microsoft.com/office/drawing/2014/main" id="{28E13E37-B675-4F76-AEFD-C5F32734E453}"/>
              </a:ext>
            </a:extLst>
          </p:cNvPr>
          <p:cNvSpPr>
            <a:spLocks noGrp="1"/>
          </p:cNvSpPr>
          <p:nvPr>
            <p:ph type="body" sz="quarter" idx="37"/>
          </p:nvPr>
        </p:nvSpPr>
        <p:spPr>
          <a:xfrm>
            <a:off x="8036631" y="4871997"/>
            <a:ext cx="532586" cy="652272"/>
          </a:xfrm>
        </p:spPr>
        <p:txBody>
          <a:bodyPr rtlCol="0"/>
          <a:lstStyle/>
          <a:p>
            <a:pPr rtl="0"/>
            <a:r>
              <a:rPr lang="de-DE"/>
              <a:t>Sep.</a:t>
            </a:r>
          </a:p>
        </p:txBody>
      </p:sp>
      <p:sp>
        <p:nvSpPr>
          <p:cNvPr id="60" name="Textplatzhalter 59">
            <a:extLst>
              <a:ext uri="{FF2B5EF4-FFF2-40B4-BE49-F238E27FC236}">
                <a16:creationId xmlns:a16="http://schemas.microsoft.com/office/drawing/2014/main" id="{A4F756B5-4A26-40F5-ADAA-FA4597F87723}"/>
              </a:ext>
            </a:extLst>
          </p:cNvPr>
          <p:cNvSpPr>
            <a:spLocks noGrp="1"/>
          </p:cNvSpPr>
          <p:nvPr>
            <p:ph type="body" sz="quarter" idx="38"/>
          </p:nvPr>
        </p:nvSpPr>
        <p:spPr>
          <a:xfrm>
            <a:off x="8826046" y="4871997"/>
            <a:ext cx="532586" cy="652272"/>
          </a:xfrm>
        </p:spPr>
        <p:txBody>
          <a:bodyPr rtlCol="0"/>
          <a:lstStyle/>
          <a:p>
            <a:pPr rtl="0"/>
            <a:r>
              <a:rPr lang="de-DE"/>
              <a:t>Okt.</a:t>
            </a:r>
          </a:p>
        </p:txBody>
      </p:sp>
      <p:sp>
        <p:nvSpPr>
          <p:cNvPr id="61" name="Textplatzhalter 60">
            <a:extLst>
              <a:ext uri="{FF2B5EF4-FFF2-40B4-BE49-F238E27FC236}">
                <a16:creationId xmlns:a16="http://schemas.microsoft.com/office/drawing/2014/main" id="{03405DF6-005D-4735-BA82-62FB1343A8BB}"/>
              </a:ext>
            </a:extLst>
          </p:cNvPr>
          <p:cNvSpPr>
            <a:spLocks noGrp="1"/>
          </p:cNvSpPr>
          <p:nvPr>
            <p:ph type="body" sz="quarter" idx="39"/>
          </p:nvPr>
        </p:nvSpPr>
        <p:spPr>
          <a:xfrm>
            <a:off x="9624426" y="4871997"/>
            <a:ext cx="532586" cy="652272"/>
          </a:xfrm>
        </p:spPr>
        <p:txBody>
          <a:bodyPr rtlCol="0"/>
          <a:lstStyle/>
          <a:p>
            <a:pPr rtl="0"/>
            <a:r>
              <a:rPr lang="de-DE"/>
              <a:t>Nov.</a:t>
            </a:r>
          </a:p>
        </p:txBody>
      </p:sp>
      <p:sp>
        <p:nvSpPr>
          <p:cNvPr id="62" name="Textplatzhalter 61">
            <a:extLst>
              <a:ext uri="{FF2B5EF4-FFF2-40B4-BE49-F238E27FC236}">
                <a16:creationId xmlns:a16="http://schemas.microsoft.com/office/drawing/2014/main" id="{FB6BBA2A-A9C9-48DE-BCFC-D8A8EA1C7879}"/>
              </a:ext>
            </a:extLst>
          </p:cNvPr>
          <p:cNvSpPr>
            <a:spLocks noGrp="1"/>
          </p:cNvSpPr>
          <p:nvPr>
            <p:ph type="body" sz="quarter" idx="40"/>
          </p:nvPr>
        </p:nvSpPr>
        <p:spPr>
          <a:xfrm>
            <a:off x="10422802" y="4871997"/>
            <a:ext cx="532586" cy="652272"/>
          </a:xfrm>
        </p:spPr>
        <p:txBody>
          <a:bodyPr rtlCol="0"/>
          <a:lstStyle/>
          <a:p>
            <a:pPr rtl="0"/>
            <a:r>
              <a:rPr lang="de-DE"/>
              <a:t>Dez.</a:t>
            </a:r>
          </a:p>
        </p:txBody>
      </p:sp>
      <p:grpSp>
        <p:nvGrpSpPr>
          <p:cNvPr id="38" name="Gruppieren 37">
            <a:extLst>
              <a:ext uri="{FF2B5EF4-FFF2-40B4-BE49-F238E27FC236}">
                <a16:creationId xmlns:a16="http://schemas.microsoft.com/office/drawing/2014/main" id="{A03E781E-7177-48E9-9719-BB669F0124F5}"/>
              </a:ext>
              <a:ext uri="{C183D7F6-B498-43B3-948B-1728B52AA6E4}">
                <adec:decorative xmlns:adec="http://schemas.microsoft.com/office/drawing/2017/decorative" val="1"/>
              </a:ext>
            </a:extLst>
          </p:cNvPr>
          <p:cNvGrpSpPr/>
          <p:nvPr/>
        </p:nvGrpSpPr>
        <p:grpSpPr>
          <a:xfrm>
            <a:off x="2749477" y="4411918"/>
            <a:ext cx="7895340" cy="344415"/>
            <a:chOff x="2749477" y="4411918"/>
            <a:chExt cx="7895340" cy="344415"/>
          </a:xfrm>
        </p:grpSpPr>
        <p:cxnSp>
          <p:nvCxnSpPr>
            <p:cNvPr id="63" name="Gerader Verbinder 62">
              <a:extLst>
                <a:ext uri="{FF2B5EF4-FFF2-40B4-BE49-F238E27FC236}">
                  <a16:creationId xmlns:a16="http://schemas.microsoft.com/office/drawing/2014/main" id="{B3FAD773-C307-44DD-BC20-23F80EDB8FAD}"/>
                </a:ext>
                <a:ext uri="{C183D7F6-B498-43B3-948B-1728B52AA6E4}">
                  <adec:decorative xmlns:adec="http://schemas.microsoft.com/office/drawing/2017/decorative" val="1"/>
                </a:ext>
              </a:extLst>
            </p:cNvPr>
            <p:cNvCxnSpPr>
              <a:cxnSpLocks/>
            </p:cNvCxnSpPr>
            <p:nvPr/>
          </p:nvCxnSpPr>
          <p:spPr>
            <a:xfrm flipH="1">
              <a:off x="274947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Gerader Verbinder 63">
              <a:extLst>
                <a:ext uri="{FF2B5EF4-FFF2-40B4-BE49-F238E27FC236}">
                  <a16:creationId xmlns:a16="http://schemas.microsoft.com/office/drawing/2014/main" id="{4263D7C3-68EE-450A-99BF-C66DAD63DFA8}"/>
                </a:ext>
                <a:ext uri="{C183D7F6-B498-43B3-948B-1728B52AA6E4}">
                  <adec:decorative xmlns:adec="http://schemas.microsoft.com/office/drawing/2017/decorative" val="1"/>
                </a:ext>
              </a:extLst>
            </p:cNvPr>
            <p:cNvCxnSpPr>
              <a:cxnSpLocks/>
            </p:cNvCxnSpPr>
            <p:nvPr/>
          </p:nvCxnSpPr>
          <p:spPr>
            <a:xfrm flipH="1">
              <a:off x="6699668" y="4411918"/>
              <a:ext cx="1260" cy="344415"/>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65" name="Gerader Verbinder 64">
              <a:extLst>
                <a:ext uri="{FF2B5EF4-FFF2-40B4-BE49-F238E27FC236}">
                  <a16:creationId xmlns:a16="http://schemas.microsoft.com/office/drawing/2014/main" id="{CB826A7B-47D1-4CDE-8FF9-017A0D2AB9AB}"/>
                </a:ext>
                <a:ext uri="{C183D7F6-B498-43B3-948B-1728B52AA6E4}">
                  <adec:decorative xmlns:adec="http://schemas.microsoft.com/office/drawing/2017/decorative" val="1"/>
                </a:ext>
              </a:extLst>
            </p:cNvPr>
            <p:cNvCxnSpPr>
              <a:cxnSpLocks/>
            </p:cNvCxnSpPr>
            <p:nvPr/>
          </p:nvCxnSpPr>
          <p:spPr>
            <a:xfrm flipH="1">
              <a:off x="10643557" y="441191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6" name="Gruppieren 65">
            <a:extLst>
              <a:ext uri="{FF2B5EF4-FFF2-40B4-BE49-F238E27FC236}">
                <a16:creationId xmlns:a16="http://schemas.microsoft.com/office/drawing/2014/main" id="{9277E97C-6CFA-4AF5-9696-0184E63B133F}"/>
              </a:ext>
              <a:ext uri="{C183D7F6-B498-43B3-948B-1728B52AA6E4}">
                <adec:decorative xmlns:adec="http://schemas.microsoft.com/office/drawing/2017/decorative" val="1"/>
              </a:ext>
            </a:extLst>
          </p:cNvPr>
          <p:cNvGrpSpPr/>
          <p:nvPr/>
        </p:nvGrpSpPr>
        <p:grpSpPr>
          <a:xfrm>
            <a:off x="2750737" y="2675138"/>
            <a:ext cx="6313957" cy="344415"/>
            <a:chOff x="2750737" y="2675138"/>
            <a:chExt cx="6313957" cy="344415"/>
          </a:xfrm>
        </p:grpSpPr>
        <p:cxnSp>
          <p:nvCxnSpPr>
            <p:cNvPr id="67" name="Gerader Verbinder 66">
              <a:extLst>
                <a:ext uri="{FF2B5EF4-FFF2-40B4-BE49-F238E27FC236}">
                  <a16:creationId xmlns:a16="http://schemas.microsoft.com/office/drawing/2014/main" id="{AD3F2609-9CDD-4D75-A665-4D2F527EE61B}"/>
                </a:ext>
                <a:ext uri="{C183D7F6-B498-43B3-948B-1728B52AA6E4}">
                  <adec:decorative xmlns:adec="http://schemas.microsoft.com/office/drawing/2017/decorative" val="1"/>
                </a:ext>
              </a:extLst>
            </p:cNvPr>
            <p:cNvCxnSpPr>
              <a:cxnSpLocks/>
            </p:cNvCxnSpPr>
            <p:nvPr userDrawn="1"/>
          </p:nvCxnSpPr>
          <p:spPr>
            <a:xfrm flipH="1">
              <a:off x="275073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Gerader Verbinder 67">
              <a:extLst>
                <a:ext uri="{FF2B5EF4-FFF2-40B4-BE49-F238E27FC236}">
                  <a16:creationId xmlns:a16="http://schemas.microsoft.com/office/drawing/2014/main" id="{7E94D322-7358-4254-A88B-5A447FF71665}"/>
                </a:ext>
                <a:ext uri="{C183D7F6-B498-43B3-948B-1728B52AA6E4}">
                  <adec:decorative xmlns:adec="http://schemas.microsoft.com/office/drawing/2017/decorative" val="1"/>
                </a:ext>
              </a:extLst>
            </p:cNvPr>
            <p:cNvCxnSpPr>
              <a:cxnSpLocks/>
            </p:cNvCxnSpPr>
            <p:nvPr userDrawn="1"/>
          </p:nvCxnSpPr>
          <p:spPr>
            <a:xfrm flipH="1">
              <a:off x="5116887"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Gerader Verbinder 68">
              <a:extLst>
                <a:ext uri="{FF2B5EF4-FFF2-40B4-BE49-F238E27FC236}">
                  <a16:creationId xmlns:a16="http://schemas.microsoft.com/office/drawing/2014/main" id="{88F81EB4-D578-4BDD-B7D3-447C2EB9DEF4}"/>
                </a:ext>
                <a:ext uri="{C183D7F6-B498-43B3-948B-1728B52AA6E4}">
                  <adec:decorative xmlns:adec="http://schemas.microsoft.com/office/drawing/2017/decorative" val="1"/>
                </a:ext>
              </a:extLst>
            </p:cNvPr>
            <p:cNvCxnSpPr>
              <a:cxnSpLocks/>
            </p:cNvCxnSpPr>
            <p:nvPr userDrawn="1"/>
          </p:nvCxnSpPr>
          <p:spPr>
            <a:xfrm flipH="1">
              <a:off x="9063434" y="2675138"/>
              <a:ext cx="1260" cy="34441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70" name="Gruppieren 69">
            <a:extLst>
              <a:ext uri="{FF2B5EF4-FFF2-40B4-BE49-F238E27FC236}">
                <a16:creationId xmlns:a16="http://schemas.microsoft.com/office/drawing/2014/main" id="{CB1CDAB1-6616-440C-AF3B-25D15E58B032}"/>
              </a:ext>
              <a:ext uri="{C183D7F6-B498-43B3-948B-1728B52AA6E4}">
                <adec:decorative xmlns:adec="http://schemas.microsoft.com/office/drawing/2017/decorative" val="1"/>
              </a:ext>
            </a:extLst>
          </p:cNvPr>
          <p:cNvGrpSpPr/>
          <p:nvPr/>
        </p:nvGrpSpPr>
        <p:grpSpPr>
          <a:xfrm>
            <a:off x="2047081" y="4694680"/>
            <a:ext cx="8510121" cy="0"/>
            <a:chOff x="1504814" y="2488864"/>
            <a:chExt cx="8510121" cy="0"/>
          </a:xfrm>
        </p:grpSpPr>
        <p:cxnSp>
          <p:nvCxnSpPr>
            <p:cNvPr id="71" name="Gerader Verbinder 70">
              <a:extLst>
                <a:ext uri="{FF2B5EF4-FFF2-40B4-BE49-F238E27FC236}">
                  <a16:creationId xmlns:a16="http://schemas.microsoft.com/office/drawing/2014/main" id="{6B943732-F8BC-401F-86DD-4B1D6297559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Gerader Verbinder 71">
              <a:extLst>
                <a:ext uri="{FF2B5EF4-FFF2-40B4-BE49-F238E27FC236}">
                  <a16:creationId xmlns:a16="http://schemas.microsoft.com/office/drawing/2014/main" id="{947F7C68-9C08-4686-AD4C-750BB3E968C3}"/>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Gerader Verbinder 72">
              <a:extLst>
                <a:ext uri="{FF2B5EF4-FFF2-40B4-BE49-F238E27FC236}">
                  <a16:creationId xmlns:a16="http://schemas.microsoft.com/office/drawing/2014/main" id="{3EEB642F-F9D2-45BD-9717-7AE8D2A0FC64}"/>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Gerader Verbinder 73">
              <a:extLst>
                <a:ext uri="{FF2B5EF4-FFF2-40B4-BE49-F238E27FC236}">
                  <a16:creationId xmlns:a16="http://schemas.microsoft.com/office/drawing/2014/main" id="{89EB02C2-E346-4354-AB07-DE0D08170EE0}"/>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Gerader Verbinder 74">
              <a:extLst>
                <a:ext uri="{FF2B5EF4-FFF2-40B4-BE49-F238E27FC236}">
                  <a16:creationId xmlns:a16="http://schemas.microsoft.com/office/drawing/2014/main" id="{3DA133A3-8322-4AB6-887A-538C28061696}"/>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Gerader Verbinder 75">
              <a:extLst>
                <a:ext uri="{FF2B5EF4-FFF2-40B4-BE49-F238E27FC236}">
                  <a16:creationId xmlns:a16="http://schemas.microsoft.com/office/drawing/2014/main" id="{1763F120-178A-40D1-A82A-2E4D9BA4B222}"/>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Gerader Verbinder 76">
              <a:extLst>
                <a:ext uri="{FF2B5EF4-FFF2-40B4-BE49-F238E27FC236}">
                  <a16:creationId xmlns:a16="http://schemas.microsoft.com/office/drawing/2014/main" id="{F409BB41-3C37-4847-8DB0-9CF5D94625AD}"/>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Gerader Verbinder 77">
              <a:extLst>
                <a:ext uri="{FF2B5EF4-FFF2-40B4-BE49-F238E27FC236}">
                  <a16:creationId xmlns:a16="http://schemas.microsoft.com/office/drawing/2014/main" id="{4E33A040-B4D3-4573-BD79-38B162540C37}"/>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Gerader Verbinder 78">
              <a:extLst>
                <a:ext uri="{FF2B5EF4-FFF2-40B4-BE49-F238E27FC236}">
                  <a16:creationId xmlns:a16="http://schemas.microsoft.com/office/drawing/2014/main" id="{438B288F-8E58-4652-98AC-366CE0363650}"/>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Gerader Verbinder 79">
              <a:extLst>
                <a:ext uri="{FF2B5EF4-FFF2-40B4-BE49-F238E27FC236}">
                  <a16:creationId xmlns:a16="http://schemas.microsoft.com/office/drawing/2014/main" id="{4627EDDF-4725-48CD-A698-6BA9E5753D03}"/>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Gerader Verbinder 80">
              <a:extLst>
                <a:ext uri="{FF2B5EF4-FFF2-40B4-BE49-F238E27FC236}">
                  <a16:creationId xmlns:a16="http://schemas.microsoft.com/office/drawing/2014/main" id="{894E83A0-CFA3-4B96-BD81-39AB301E5B90}"/>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2" name="Gruppieren 81">
            <a:extLst>
              <a:ext uri="{FF2B5EF4-FFF2-40B4-BE49-F238E27FC236}">
                <a16:creationId xmlns:a16="http://schemas.microsoft.com/office/drawing/2014/main" id="{55EE8A88-DC8F-44A7-B104-AE0F5C8001D2}"/>
              </a:ext>
              <a:ext uri="{C183D7F6-B498-43B3-948B-1728B52AA6E4}">
                <adec:decorative xmlns:adec="http://schemas.microsoft.com/office/drawing/2017/decorative" val="1"/>
              </a:ext>
            </a:extLst>
          </p:cNvPr>
          <p:cNvGrpSpPr/>
          <p:nvPr/>
        </p:nvGrpSpPr>
        <p:grpSpPr>
          <a:xfrm>
            <a:off x="1872910" y="4599626"/>
            <a:ext cx="8858463" cy="174171"/>
            <a:chOff x="1835966" y="4162015"/>
            <a:chExt cx="8858463" cy="174171"/>
          </a:xfrm>
        </p:grpSpPr>
        <p:sp>
          <p:nvSpPr>
            <p:cNvPr id="83" name="Ellipse 234">
              <a:extLst>
                <a:ext uri="{FF2B5EF4-FFF2-40B4-BE49-F238E27FC236}">
                  <a16:creationId xmlns:a16="http://schemas.microsoft.com/office/drawing/2014/main" id="{EE82452B-60E4-4C51-82BC-CCA2E70AABF2}"/>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4" name="Ellipse 236">
              <a:extLst>
                <a:ext uri="{FF2B5EF4-FFF2-40B4-BE49-F238E27FC236}">
                  <a16:creationId xmlns:a16="http://schemas.microsoft.com/office/drawing/2014/main" id="{0FA953AE-6A30-49AB-ACDB-051FDE442310}"/>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5" name="Ellipse 238">
              <a:extLst>
                <a:ext uri="{FF2B5EF4-FFF2-40B4-BE49-F238E27FC236}">
                  <a16:creationId xmlns:a16="http://schemas.microsoft.com/office/drawing/2014/main" id="{29C9EFAF-D2A2-4FD8-BAAC-7A816BFA8382}"/>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6" name="Ellipse 240">
              <a:extLst>
                <a:ext uri="{FF2B5EF4-FFF2-40B4-BE49-F238E27FC236}">
                  <a16:creationId xmlns:a16="http://schemas.microsoft.com/office/drawing/2014/main" id="{82FCD094-57CC-4B70-97FA-1D9C45F11C89}"/>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7" name="Ellipse 242">
              <a:extLst>
                <a:ext uri="{FF2B5EF4-FFF2-40B4-BE49-F238E27FC236}">
                  <a16:creationId xmlns:a16="http://schemas.microsoft.com/office/drawing/2014/main" id="{8B4A3004-A427-4F04-825C-1C19BCF03556}"/>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8" name="Ellipse 244">
              <a:extLst>
                <a:ext uri="{FF2B5EF4-FFF2-40B4-BE49-F238E27FC236}">
                  <a16:creationId xmlns:a16="http://schemas.microsoft.com/office/drawing/2014/main" id="{CBE937C0-C4AD-43C6-8AA5-85DCB0F7800B}"/>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89" name="Ellipse 246">
              <a:extLst>
                <a:ext uri="{FF2B5EF4-FFF2-40B4-BE49-F238E27FC236}">
                  <a16:creationId xmlns:a16="http://schemas.microsoft.com/office/drawing/2014/main" id="{48478F5D-AC63-456C-A2A6-46E2C6079180}"/>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solidFill>
              <a:schemeClr val="accent6"/>
            </a:solid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0" name="Ellipse 248">
              <a:extLst>
                <a:ext uri="{FF2B5EF4-FFF2-40B4-BE49-F238E27FC236}">
                  <a16:creationId xmlns:a16="http://schemas.microsoft.com/office/drawing/2014/main" id="{B87B26F3-280B-4BAC-A30B-6028AC9AADF3}"/>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1" name="Ellipse 250">
              <a:extLst>
                <a:ext uri="{FF2B5EF4-FFF2-40B4-BE49-F238E27FC236}">
                  <a16:creationId xmlns:a16="http://schemas.microsoft.com/office/drawing/2014/main" id="{62ED9F1E-FCE3-4CBC-A7C4-672C2816D899}"/>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2" name="Ellipse 252">
              <a:extLst>
                <a:ext uri="{FF2B5EF4-FFF2-40B4-BE49-F238E27FC236}">
                  <a16:creationId xmlns:a16="http://schemas.microsoft.com/office/drawing/2014/main" id="{E758D61B-A483-412E-865D-D1566EC029DC}"/>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3" name="Ellipse 254">
              <a:extLst>
                <a:ext uri="{FF2B5EF4-FFF2-40B4-BE49-F238E27FC236}">
                  <a16:creationId xmlns:a16="http://schemas.microsoft.com/office/drawing/2014/main" id="{3A79885B-A845-4504-B199-AA59BFC40826}"/>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94" name="Ellipse 256">
              <a:extLst>
                <a:ext uri="{FF2B5EF4-FFF2-40B4-BE49-F238E27FC236}">
                  <a16:creationId xmlns:a16="http://schemas.microsoft.com/office/drawing/2014/main" id="{7448D00D-9939-4654-90C0-B61DF4E4FB32}"/>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grpSp>
        <p:nvGrpSpPr>
          <p:cNvPr id="95" name="Gruppieren 94">
            <a:extLst>
              <a:ext uri="{FF2B5EF4-FFF2-40B4-BE49-F238E27FC236}">
                <a16:creationId xmlns:a16="http://schemas.microsoft.com/office/drawing/2014/main" id="{980EB1B1-085F-4C16-AA18-D1651CA90A86}"/>
              </a:ext>
              <a:ext uri="{C183D7F6-B498-43B3-948B-1728B52AA6E4}">
                <adec:decorative xmlns:adec="http://schemas.microsoft.com/office/drawing/2017/decorative" val="1"/>
              </a:ext>
            </a:extLst>
          </p:cNvPr>
          <p:cNvGrpSpPr/>
          <p:nvPr/>
        </p:nvGrpSpPr>
        <p:grpSpPr>
          <a:xfrm>
            <a:off x="2049387" y="2999128"/>
            <a:ext cx="8510121" cy="0"/>
            <a:chOff x="1504814" y="2488864"/>
            <a:chExt cx="8510121" cy="0"/>
          </a:xfrm>
        </p:grpSpPr>
        <p:cxnSp>
          <p:nvCxnSpPr>
            <p:cNvPr id="96" name="Gerader Verbinder 95">
              <a:extLst>
                <a:ext uri="{FF2B5EF4-FFF2-40B4-BE49-F238E27FC236}">
                  <a16:creationId xmlns:a16="http://schemas.microsoft.com/office/drawing/2014/main" id="{49D60951-28D6-479D-B250-64EC93D45FA8}"/>
                </a:ext>
              </a:extLst>
            </p:cNvPr>
            <p:cNvCxnSpPr>
              <a:cxnSpLocks/>
            </p:cNvCxnSpPr>
            <p:nvPr userDrawn="1"/>
          </p:nvCxnSpPr>
          <p:spPr>
            <a:xfrm>
              <a:off x="1504814"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Gerader Verbinder 96">
              <a:extLst>
                <a:ext uri="{FF2B5EF4-FFF2-40B4-BE49-F238E27FC236}">
                  <a16:creationId xmlns:a16="http://schemas.microsoft.com/office/drawing/2014/main" id="{5BCC5BA1-9669-4409-9A11-19731286BCAE}"/>
                </a:ext>
              </a:extLst>
            </p:cNvPr>
            <p:cNvCxnSpPr>
              <a:cxnSpLocks/>
            </p:cNvCxnSpPr>
            <p:nvPr userDrawn="1"/>
          </p:nvCxnSpPr>
          <p:spPr>
            <a:xfrm>
              <a:off x="2301137"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Gerader Verbinder 100">
              <a:extLst>
                <a:ext uri="{FF2B5EF4-FFF2-40B4-BE49-F238E27FC236}">
                  <a16:creationId xmlns:a16="http://schemas.microsoft.com/office/drawing/2014/main" id="{56D80429-1EA8-45B7-B748-86971D3A5B08}"/>
                </a:ext>
              </a:extLst>
            </p:cNvPr>
            <p:cNvCxnSpPr>
              <a:cxnSpLocks/>
            </p:cNvCxnSpPr>
            <p:nvPr userDrawn="1"/>
          </p:nvCxnSpPr>
          <p:spPr>
            <a:xfrm>
              <a:off x="308377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2" name="Gerader Verbinder 101">
              <a:extLst>
                <a:ext uri="{FF2B5EF4-FFF2-40B4-BE49-F238E27FC236}">
                  <a16:creationId xmlns:a16="http://schemas.microsoft.com/office/drawing/2014/main" id="{DC08C031-8FA5-4593-86A8-73DD069056C9}"/>
                </a:ext>
              </a:extLst>
            </p:cNvPr>
            <p:cNvCxnSpPr>
              <a:cxnSpLocks/>
            </p:cNvCxnSpPr>
            <p:nvPr userDrawn="1"/>
          </p:nvCxnSpPr>
          <p:spPr>
            <a:xfrm>
              <a:off x="388009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3" name="Gerader Verbinder 102">
              <a:extLst>
                <a:ext uri="{FF2B5EF4-FFF2-40B4-BE49-F238E27FC236}">
                  <a16:creationId xmlns:a16="http://schemas.microsoft.com/office/drawing/2014/main" id="{AC3F1058-5CC0-4F55-8238-F8A40C20FFD5}"/>
                </a:ext>
              </a:extLst>
            </p:cNvPr>
            <p:cNvCxnSpPr>
              <a:cxnSpLocks/>
            </p:cNvCxnSpPr>
            <p:nvPr userDrawn="1"/>
          </p:nvCxnSpPr>
          <p:spPr>
            <a:xfrm>
              <a:off x="4655896"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Gerader Verbinder 103">
              <a:extLst>
                <a:ext uri="{FF2B5EF4-FFF2-40B4-BE49-F238E27FC236}">
                  <a16:creationId xmlns:a16="http://schemas.microsoft.com/office/drawing/2014/main" id="{73512DCF-39ED-44A4-9108-B0FEF4FC669A}"/>
                </a:ext>
              </a:extLst>
            </p:cNvPr>
            <p:cNvCxnSpPr>
              <a:cxnSpLocks/>
            </p:cNvCxnSpPr>
            <p:nvPr userDrawn="1"/>
          </p:nvCxnSpPr>
          <p:spPr>
            <a:xfrm>
              <a:off x="5452219"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Gerader Verbinder 104">
              <a:extLst>
                <a:ext uri="{FF2B5EF4-FFF2-40B4-BE49-F238E27FC236}">
                  <a16:creationId xmlns:a16="http://schemas.microsoft.com/office/drawing/2014/main" id="{4AA9C9DE-690E-4AB4-86A2-C54F3A35314A}"/>
                </a:ext>
              </a:extLst>
            </p:cNvPr>
            <p:cNvCxnSpPr>
              <a:cxnSpLocks/>
            </p:cNvCxnSpPr>
            <p:nvPr userDrawn="1"/>
          </p:nvCxnSpPr>
          <p:spPr>
            <a:xfrm>
              <a:off x="6234858"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Gerader Verbinder 105">
              <a:extLst>
                <a:ext uri="{FF2B5EF4-FFF2-40B4-BE49-F238E27FC236}">
                  <a16:creationId xmlns:a16="http://schemas.microsoft.com/office/drawing/2014/main" id="{056FDA20-77A2-44E7-BDD5-6F8F06C2999C}"/>
                </a:ext>
              </a:extLst>
            </p:cNvPr>
            <p:cNvCxnSpPr>
              <a:cxnSpLocks/>
            </p:cNvCxnSpPr>
            <p:nvPr userDrawn="1"/>
          </p:nvCxnSpPr>
          <p:spPr>
            <a:xfrm>
              <a:off x="7031181"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Gerader Verbinder 106">
              <a:extLst>
                <a:ext uri="{FF2B5EF4-FFF2-40B4-BE49-F238E27FC236}">
                  <a16:creationId xmlns:a16="http://schemas.microsoft.com/office/drawing/2014/main" id="{DFCC3E47-BC17-4BF6-8A00-B8D5959560E4}"/>
                </a:ext>
              </a:extLst>
            </p:cNvPr>
            <p:cNvCxnSpPr>
              <a:cxnSpLocks/>
            </p:cNvCxnSpPr>
            <p:nvPr userDrawn="1"/>
          </p:nvCxnSpPr>
          <p:spPr>
            <a:xfrm>
              <a:off x="7813820"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Gerader Verbinder 107">
              <a:extLst>
                <a:ext uri="{FF2B5EF4-FFF2-40B4-BE49-F238E27FC236}">
                  <a16:creationId xmlns:a16="http://schemas.microsoft.com/office/drawing/2014/main" id="{A3164CF8-C9CC-47A3-9C15-50B0BF883428}"/>
                </a:ext>
              </a:extLst>
            </p:cNvPr>
            <p:cNvCxnSpPr>
              <a:cxnSpLocks/>
            </p:cNvCxnSpPr>
            <p:nvPr userDrawn="1"/>
          </p:nvCxnSpPr>
          <p:spPr>
            <a:xfrm>
              <a:off x="8610143"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Gerader Verbinder 108">
              <a:extLst>
                <a:ext uri="{FF2B5EF4-FFF2-40B4-BE49-F238E27FC236}">
                  <a16:creationId xmlns:a16="http://schemas.microsoft.com/office/drawing/2014/main" id="{9A312809-1B0A-40E2-9D6B-860CCA43286B}"/>
                </a:ext>
              </a:extLst>
            </p:cNvPr>
            <p:cNvCxnSpPr>
              <a:cxnSpLocks/>
            </p:cNvCxnSpPr>
            <p:nvPr userDrawn="1"/>
          </p:nvCxnSpPr>
          <p:spPr>
            <a:xfrm>
              <a:off x="9399625" y="2488864"/>
              <a:ext cx="6153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10" name="Gruppieren 109">
            <a:extLst>
              <a:ext uri="{FF2B5EF4-FFF2-40B4-BE49-F238E27FC236}">
                <a16:creationId xmlns:a16="http://schemas.microsoft.com/office/drawing/2014/main" id="{AF67E0BE-3828-42FB-9AA7-3F803DB2D1B4}"/>
              </a:ext>
              <a:ext uri="{C183D7F6-B498-43B3-948B-1728B52AA6E4}">
                <adec:decorative xmlns:adec="http://schemas.microsoft.com/office/drawing/2017/decorative" val="1"/>
              </a:ext>
            </a:extLst>
          </p:cNvPr>
          <p:cNvGrpSpPr/>
          <p:nvPr/>
        </p:nvGrpSpPr>
        <p:grpSpPr>
          <a:xfrm>
            <a:off x="1872910" y="2903401"/>
            <a:ext cx="8858463" cy="174171"/>
            <a:chOff x="1835966" y="4162015"/>
            <a:chExt cx="8858463" cy="174171"/>
          </a:xfrm>
        </p:grpSpPr>
        <p:sp>
          <p:nvSpPr>
            <p:cNvPr id="111" name="Ellipse 234">
              <a:extLst>
                <a:ext uri="{FF2B5EF4-FFF2-40B4-BE49-F238E27FC236}">
                  <a16:creationId xmlns:a16="http://schemas.microsoft.com/office/drawing/2014/main" id="{B5B00848-3459-4661-A7EF-E75AC9C406C3}"/>
                </a:ext>
                <a:ext uri="{C183D7F6-B498-43B3-948B-1728B52AA6E4}">
                  <adec:decorative xmlns:adec="http://schemas.microsoft.com/office/drawing/2017/decorative" val="1"/>
                </a:ext>
              </a:extLst>
            </p:cNvPr>
            <p:cNvSpPr/>
            <p:nvPr userDrawn="1"/>
          </p:nvSpPr>
          <p:spPr>
            <a:xfrm>
              <a:off x="183596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2" name="Ellipse 236">
              <a:extLst>
                <a:ext uri="{FF2B5EF4-FFF2-40B4-BE49-F238E27FC236}">
                  <a16:creationId xmlns:a16="http://schemas.microsoft.com/office/drawing/2014/main" id="{B894BB30-ECBC-4F62-9C74-0E3968350CBE}"/>
                </a:ext>
                <a:ext uri="{C183D7F6-B498-43B3-948B-1728B52AA6E4}">
                  <adec:decorative xmlns:adec="http://schemas.microsoft.com/office/drawing/2017/decorative" val="1"/>
                </a:ext>
              </a:extLst>
            </p:cNvPr>
            <p:cNvSpPr/>
            <p:nvPr userDrawn="1"/>
          </p:nvSpPr>
          <p:spPr>
            <a:xfrm>
              <a:off x="2625447"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3" name="Ellipse 238">
              <a:extLst>
                <a:ext uri="{FF2B5EF4-FFF2-40B4-BE49-F238E27FC236}">
                  <a16:creationId xmlns:a16="http://schemas.microsoft.com/office/drawing/2014/main" id="{9CA8F390-1FEE-457A-8225-D51F7A253E9F}"/>
                </a:ext>
                <a:ext uri="{C183D7F6-B498-43B3-948B-1728B52AA6E4}">
                  <adec:decorative xmlns:adec="http://schemas.microsoft.com/office/drawing/2017/decorative" val="1"/>
                </a:ext>
              </a:extLst>
            </p:cNvPr>
            <p:cNvSpPr/>
            <p:nvPr userDrawn="1"/>
          </p:nvSpPr>
          <p:spPr>
            <a:xfrm>
              <a:off x="341492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4" name="Ellipse 240">
              <a:extLst>
                <a:ext uri="{FF2B5EF4-FFF2-40B4-BE49-F238E27FC236}">
                  <a16:creationId xmlns:a16="http://schemas.microsoft.com/office/drawing/2014/main" id="{4E6F774F-40ED-467D-88A2-94AE11DC5018}"/>
                </a:ext>
                <a:ext uri="{C183D7F6-B498-43B3-948B-1728B52AA6E4}">
                  <adec:decorative xmlns:adec="http://schemas.microsoft.com/office/drawing/2017/decorative" val="1"/>
                </a:ext>
              </a:extLst>
            </p:cNvPr>
            <p:cNvSpPr/>
            <p:nvPr userDrawn="1"/>
          </p:nvSpPr>
          <p:spPr>
            <a:xfrm>
              <a:off x="4204409"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5" name="Ellipse 242">
              <a:extLst>
                <a:ext uri="{FF2B5EF4-FFF2-40B4-BE49-F238E27FC236}">
                  <a16:creationId xmlns:a16="http://schemas.microsoft.com/office/drawing/2014/main" id="{EFFD4305-13D4-4942-B7CC-6DBCA01BF1AA}"/>
                </a:ext>
                <a:ext uri="{C183D7F6-B498-43B3-948B-1728B52AA6E4}">
                  <adec:decorative xmlns:adec="http://schemas.microsoft.com/office/drawing/2017/decorative" val="1"/>
                </a:ext>
              </a:extLst>
            </p:cNvPr>
            <p:cNvSpPr/>
            <p:nvPr userDrawn="1"/>
          </p:nvSpPr>
          <p:spPr>
            <a:xfrm>
              <a:off x="4993890"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6" name="Ellipse 244">
              <a:extLst>
                <a:ext uri="{FF2B5EF4-FFF2-40B4-BE49-F238E27FC236}">
                  <a16:creationId xmlns:a16="http://schemas.microsoft.com/office/drawing/2014/main" id="{71A322C7-81AC-4059-88C9-E5BED09742AA}"/>
                </a:ext>
                <a:ext uri="{C183D7F6-B498-43B3-948B-1728B52AA6E4}">
                  <adec:decorative xmlns:adec="http://schemas.microsoft.com/office/drawing/2017/decorative" val="1"/>
                </a:ext>
              </a:extLst>
            </p:cNvPr>
            <p:cNvSpPr/>
            <p:nvPr userDrawn="1"/>
          </p:nvSpPr>
          <p:spPr>
            <a:xfrm>
              <a:off x="5783371"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7" name="Ellipse 246">
              <a:extLst>
                <a:ext uri="{FF2B5EF4-FFF2-40B4-BE49-F238E27FC236}">
                  <a16:creationId xmlns:a16="http://schemas.microsoft.com/office/drawing/2014/main" id="{C34BC827-F7BE-4B4C-AA4F-F9CA43CE04A5}"/>
                </a:ext>
                <a:ext uri="{C183D7F6-B498-43B3-948B-1728B52AA6E4}">
                  <adec:decorative xmlns:adec="http://schemas.microsoft.com/office/drawing/2017/decorative" val="1"/>
                </a:ext>
              </a:extLst>
            </p:cNvPr>
            <p:cNvSpPr/>
            <p:nvPr userDrawn="1"/>
          </p:nvSpPr>
          <p:spPr>
            <a:xfrm>
              <a:off x="6572852"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8" name="Ellipse 248">
              <a:extLst>
                <a:ext uri="{FF2B5EF4-FFF2-40B4-BE49-F238E27FC236}">
                  <a16:creationId xmlns:a16="http://schemas.microsoft.com/office/drawing/2014/main" id="{493D3EA3-98DA-45F8-A146-C11E2188C19F}"/>
                </a:ext>
                <a:ext uri="{C183D7F6-B498-43B3-948B-1728B52AA6E4}">
                  <adec:decorative xmlns:adec="http://schemas.microsoft.com/office/drawing/2017/decorative" val="1"/>
                </a:ext>
              </a:extLst>
            </p:cNvPr>
            <p:cNvSpPr/>
            <p:nvPr userDrawn="1"/>
          </p:nvSpPr>
          <p:spPr>
            <a:xfrm>
              <a:off x="7362333"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19" name="Ellipse 250">
              <a:extLst>
                <a:ext uri="{FF2B5EF4-FFF2-40B4-BE49-F238E27FC236}">
                  <a16:creationId xmlns:a16="http://schemas.microsoft.com/office/drawing/2014/main" id="{2471905D-4879-4E49-B008-F9AA936C6EB4}"/>
                </a:ext>
                <a:ext uri="{C183D7F6-B498-43B3-948B-1728B52AA6E4}">
                  <adec:decorative xmlns:adec="http://schemas.microsoft.com/office/drawing/2017/decorative" val="1"/>
                </a:ext>
              </a:extLst>
            </p:cNvPr>
            <p:cNvSpPr/>
            <p:nvPr userDrawn="1"/>
          </p:nvSpPr>
          <p:spPr>
            <a:xfrm>
              <a:off x="8151814"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0" name="Ellipse 252">
              <a:extLst>
                <a:ext uri="{FF2B5EF4-FFF2-40B4-BE49-F238E27FC236}">
                  <a16:creationId xmlns:a16="http://schemas.microsoft.com/office/drawing/2014/main" id="{ABC6EDE8-DC88-40DF-A932-C5D3BC7E32B1}"/>
                </a:ext>
                <a:ext uri="{C183D7F6-B498-43B3-948B-1728B52AA6E4}">
                  <adec:decorative xmlns:adec="http://schemas.microsoft.com/office/drawing/2017/decorative" val="1"/>
                </a:ext>
              </a:extLst>
            </p:cNvPr>
            <p:cNvSpPr/>
            <p:nvPr userDrawn="1"/>
          </p:nvSpPr>
          <p:spPr>
            <a:xfrm>
              <a:off x="8941295" y="4162015"/>
              <a:ext cx="174171" cy="174171"/>
            </a:xfrm>
            <a:prstGeom prst="rect">
              <a:avLst/>
            </a:prstGeom>
            <a:solidFill>
              <a:schemeClr val="bg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1" name="Ellipse 254">
              <a:extLst>
                <a:ext uri="{FF2B5EF4-FFF2-40B4-BE49-F238E27FC236}">
                  <a16:creationId xmlns:a16="http://schemas.microsoft.com/office/drawing/2014/main" id="{F6056E70-C46E-4A13-8BA2-22B1D24C52CB}"/>
                </a:ext>
                <a:ext uri="{C183D7F6-B498-43B3-948B-1728B52AA6E4}">
                  <adec:decorative xmlns:adec="http://schemas.microsoft.com/office/drawing/2017/decorative" val="1"/>
                </a:ext>
              </a:extLst>
            </p:cNvPr>
            <p:cNvSpPr/>
            <p:nvPr userDrawn="1"/>
          </p:nvSpPr>
          <p:spPr>
            <a:xfrm>
              <a:off x="9730776"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sp>
          <p:nvSpPr>
            <p:cNvPr id="122" name="Ellipse 256">
              <a:extLst>
                <a:ext uri="{FF2B5EF4-FFF2-40B4-BE49-F238E27FC236}">
                  <a16:creationId xmlns:a16="http://schemas.microsoft.com/office/drawing/2014/main" id="{AA48B21D-0BDC-4CCA-AC74-C6A8A440A9CD}"/>
                </a:ext>
                <a:ext uri="{C183D7F6-B498-43B3-948B-1728B52AA6E4}">
                  <adec:decorative xmlns:adec="http://schemas.microsoft.com/office/drawing/2017/decorative" val="1"/>
                </a:ext>
              </a:extLst>
            </p:cNvPr>
            <p:cNvSpPr/>
            <p:nvPr userDrawn="1"/>
          </p:nvSpPr>
          <p:spPr>
            <a:xfrm>
              <a:off x="10520258" y="4162015"/>
              <a:ext cx="174171" cy="174171"/>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de-DE"/>
            </a:p>
          </p:txBody>
        </p:sp>
      </p:grpSp>
      <p:sp>
        <p:nvSpPr>
          <p:cNvPr id="170" name="Fußzeilenplatzhalter 169">
            <a:extLst>
              <a:ext uri="{FF2B5EF4-FFF2-40B4-BE49-F238E27FC236}">
                <a16:creationId xmlns:a16="http://schemas.microsoft.com/office/drawing/2014/main" id="{23D83515-2C49-4811-A872-1DAD2FEA5A03}"/>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71" name="Foliennummernplatzhalter 170">
            <a:extLst>
              <a:ext uri="{FF2B5EF4-FFF2-40B4-BE49-F238E27FC236}">
                <a16:creationId xmlns:a16="http://schemas.microsoft.com/office/drawing/2014/main" id="{A65CE78F-C6B9-4EEC-8B5C-FBBA91D3BFB2}"/>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18</a:t>
            </a:fld>
            <a:endParaRPr lang="de-DE"/>
          </a:p>
        </p:txBody>
      </p:sp>
    </p:spTree>
    <p:extLst>
      <p:ext uri="{BB962C8B-B14F-4D97-AF65-F5344CB8AC3E}">
        <p14:creationId xmlns:p14="http://schemas.microsoft.com/office/powerpoint/2010/main" val="22927691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el 18">
            <a:extLst>
              <a:ext uri="{FF2B5EF4-FFF2-40B4-BE49-F238E27FC236}">
                <a16:creationId xmlns:a16="http://schemas.microsoft.com/office/drawing/2014/main" id="{D103FBC2-93DA-4F24-B8BE-37966E29D590}"/>
              </a:ext>
            </a:extLst>
          </p:cNvPr>
          <p:cNvSpPr>
            <a:spLocks noGrp="1"/>
          </p:cNvSpPr>
          <p:nvPr>
            <p:ph type="title"/>
          </p:nvPr>
        </p:nvSpPr>
        <p:spPr>
          <a:xfrm>
            <a:off x="793750" y="715939"/>
            <a:ext cx="4864608" cy="365760"/>
          </a:xfrm>
        </p:spPr>
        <p:txBody>
          <a:bodyPr rtlCol="0"/>
          <a:lstStyle/>
          <a:p>
            <a:pPr rtl="0"/>
            <a:r>
              <a:rPr lang="de-DE"/>
              <a:t>Finanzen</a:t>
            </a:r>
          </a:p>
        </p:txBody>
      </p:sp>
      <p:graphicFrame>
        <p:nvGraphicFramePr>
          <p:cNvPr id="42" name="Inhaltsplatzhalter 41">
            <a:extLst>
              <a:ext uri="{FF2B5EF4-FFF2-40B4-BE49-F238E27FC236}">
                <a16:creationId xmlns:a16="http://schemas.microsoft.com/office/drawing/2014/main" id="{34ACB7E3-8F86-4C0E-9748-3F10EBD66EC9}"/>
              </a:ext>
            </a:extLst>
          </p:cNvPr>
          <p:cNvGraphicFramePr>
            <a:graphicFrameLocks noGrp="1"/>
          </p:cNvGraphicFramePr>
          <p:nvPr>
            <p:ph sz="quarter" idx="15"/>
            <p:extLst>
              <p:ext uri="{D42A27DB-BD31-4B8C-83A1-F6EECF244321}">
                <p14:modId xmlns:p14="http://schemas.microsoft.com/office/powerpoint/2010/main" val="4030268388"/>
              </p:ext>
            </p:extLst>
          </p:nvPr>
        </p:nvGraphicFramePr>
        <p:xfrm>
          <a:off x="793750" y="1238250"/>
          <a:ext cx="5418260" cy="4807545"/>
        </p:xfrm>
        <a:graphic>
          <a:graphicData uri="http://schemas.openxmlformats.org/drawingml/2006/table">
            <a:tbl>
              <a:tblPr firstRow="1" bandRow="1">
                <a:tableStyleId>{BDBED569-4797-4DF1-A0F4-6AAB3CD982D8}</a:tableStyleId>
              </a:tblPr>
              <a:tblGrid>
                <a:gridCol w="1789463">
                  <a:extLst>
                    <a:ext uri="{9D8B030D-6E8A-4147-A177-3AD203B41FA5}">
                      <a16:colId xmlns:a16="http://schemas.microsoft.com/office/drawing/2014/main" val="1517755082"/>
                    </a:ext>
                  </a:extLst>
                </a:gridCol>
                <a:gridCol w="1013670">
                  <a:extLst>
                    <a:ext uri="{9D8B030D-6E8A-4147-A177-3AD203B41FA5}">
                      <a16:colId xmlns:a16="http://schemas.microsoft.com/office/drawing/2014/main" val="2446386500"/>
                    </a:ext>
                  </a:extLst>
                </a:gridCol>
                <a:gridCol w="1016000">
                  <a:extLst>
                    <a:ext uri="{9D8B030D-6E8A-4147-A177-3AD203B41FA5}">
                      <a16:colId xmlns:a16="http://schemas.microsoft.com/office/drawing/2014/main" val="3308918160"/>
                    </a:ext>
                  </a:extLst>
                </a:gridCol>
                <a:gridCol w="1087120">
                  <a:extLst>
                    <a:ext uri="{9D8B030D-6E8A-4147-A177-3AD203B41FA5}">
                      <a16:colId xmlns:a16="http://schemas.microsoft.com/office/drawing/2014/main" val="1854486728"/>
                    </a:ext>
                  </a:extLst>
                </a:gridCol>
                <a:gridCol w="512007">
                  <a:extLst>
                    <a:ext uri="{9D8B030D-6E8A-4147-A177-3AD203B41FA5}">
                      <a16:colId xmlns:a16="http://schemas.microsoft.com/office/drawing/2014/main" val="1808496511"/>
                    </a:ext>
                  </a:extLst>
                </a:gridCol>
              </a:tblGrid>
              <a:tr h="401050">
                <a:tc>
                  <a:txBody>
                    <a:bodyPr/>
                    <a:lstStyle/>
                    <a:p>
                      <a:pPr algn="r" rtl="0"/>
                      <a:endParaRPr lang="de-DE" sz="1200" cap="all" spc="400" baseline="0" noProof="0">
                        <a:solidFill>
                          <a:schemeClr val="bg1"/>
                        </a:solidFill>
                        <a:latin typeface="Arial" panose="020B0604020202020204" pitchFamily="34" charset="0"/>
                      </a:endParaRPr>
                    </a:p>
                  </a:txBody>
                  <a:tcPr anchor="ctr"/>
                </a:tc>
                <a:tc>
                  <a:txBody>
                    <a:bodyPr/>
                    <a:lstStyle/>
                    <a:p>
                      <a:pPr algn="r" rtl="0"/>
                      <a:r>
                        <a:rPr lang="de-DE" sz="1200" b="1" cap="all" spc="200" noProof="0">
                          <a:solidFill>
                            <a:schemeClr val="bg1"/>
                          </a:solidFill>
                        </a:rPr>
                        <a:t>Jahr 1</a:t>
                      </a:r>
                      <a:endParaRPr lang="de-DE" sz="1200" b="1" cap="all" spc="200" baseline="0" noProof="0">
                        <a:solidFill>
                          <a:schemeClr val="bg1"/>
                        </a:solidFill>
                        <a:latin typeface="Arial" panose="020B0604020202020204" pitchFamily="34" charset="0"/>
                      </a:endParaRPr>
                    </a:p>
                  </a:txBody>
                  <a:tcPr anchor="ctr"/>
                </a:tc>
                <a:tc>
                  <a:txBody>
                    <a:bodyPr/>
                    <a:lstStyle/>
                    <a:p>
                      <a:pPr algn="r" rtl="0"/>
                      <a:r>
                        <a:rPr lang="de-DE" sz="1200" b="1" cap="all" spc="200" noProof="0">
                          <a:solidFill>
                            <a:schemeClr val="bg1"/>
                          </a:solidFill>
                        </a:rPr>
                        <a:t>Jahr 2</a:t>
                      </a:r>
                      <a:endParaRPr lang="de-DE" sz="1200" b="1" cap="all" spc="200" baseline="0" noProof="0">
                        <a:solidFill>
                          <a:schemeClr val="bg1"/>
                        </a:solidFill>
                        <a:latin typeface="Arial" panose="020B0604020202020204" pitchFamily="34" charset="0"/>
                      </a:endParaRPr>
                    </a:p>
                  </a:txBody>
                  <a:tcPr anchor="ctr"/>
                </a:tc>
                <a:tc>
                  <a:txBody>
                    <a:bodyPr/>
                    <a:lstStyle/>
                    <a:p>
                      <a:pPr algn="r" rtl="0"/>
                      <a:r>
                        <a:rPr lang="de-DE" sz="1200" b="1" cap="all" spc="200" noProof="0">
                          <a:solidFill>
                            <a:schemeClr val="bg1"/>
                          </a:solidFill>
                        </a:rPr>
                        <a:t>Jahr 3</a:t>
                      </a:r>
                      <a:endParaRPr lang="de-DE" sz="1200" b="1" cap="all" spc="200" baseline="0" noProof="0">
                        <a:solidFill>
                          <a:schemeClr val="bg1"/>
                        </a:solidFill>
                        <a:latin typeface="Arial" panose="020B0604020202020204" pitchFamily="34" charset="0"/>
                      </a:endParaRPr>
                    </a:p>
                  </a:txBody>
                  <a:tcPr anchor="ctr"/>
                </a:tc>
                <a:tc>
                  <a:txBody>
                    <a:bodyPr/>
                    <a:lstStyle/>
                    <a:p>
                      <a:pPr algn="r" rtl="0"/>
                      <a:endParaRPr lang="de-DE" sz="1200" b="0" cap="all" spc="400" baseline="0" noProof="0">
                        <a:solidFill>
                          <a:schemeClr val="bg1"/>
                        </a:solidFill>
                        <a:latin typeface="Arial" panose="020B0604020202020204" pitchFamily="34" charset="0"/>
                      </a:endParaRPr>
                    </a:p>
                  </a:txBody>
                  <a:tcPr anchor="ctr"/>
                </a:tc>
                <a:extLst>
                  <a:ext uri="{0D108BD9-81ED-4DB2-BD59-A6C34878D82A}">
                    <a16:rowId xmlns:a16="http://schemas.microsoft.com/office/drawing/2014/main" val="3100351803"/>
                  </a:ext>
                </a:extLst>
              </a:tr>
              <a:tr h="345510">
                <a:tc>
                  <a:txBody>
                    <a:bodyPr/>
                    <a:lstStyle/>
                    <a:p>
                      <a:pPr algn="l" rtl="0" fontAlgn="base"/>
                      <a:r>
                        <a:rPr lang="de-DE" sz="1200" b="0" u="none" strike="noStrike" noProof="0">
                          <a:solidFill>
                            <a:schemeClr val="bg1"/>
                          </a:solidFill>
                          <a:effectLst/>
                        </a:rPr>
                        <a:t>Einzelhändler</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5 000​</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801628125"/>
                  </a:ext>
                </a:extLst>
              </a:tr>
              <a:tr h="347469">
                <a:tc>
                  <a:txBody>
                    <a:bodyPr/>
                    <a:lstStyle/>
                    <a:p>
                      <a:pPr algn="l" rtl="0" fontAlgn="base"/>
                      <a:r>
                        <a:rPr lang="de-DE" sz="1200" b="0" u="none" strike="noStrike" noProof="0">
                          <a:solidFill>
                            <a:schemeClr val="bg1"/>
                          </a:solidFill>
                          <a:effectLst/>
                        </a:rPr>
                        <a:t>Benutzer</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1 600 000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3635382780"/>
                  </a:ext>
                </a:extLst>
              </a:tr>
              <a:tr h="347468">
                <a:tc>
                  <a:txBody>
                    <a:bodyPr/>
                    <a:lstStyle/>
                    <a:p>
                      <a:pPr algn="l" rtl="0" fontAlgn="base"/>
                      <a:r>
                        <a:rPr lang="de-DE" sz="1200" b="0" u="none" strike="noStrike" noProof="0">
                          <a:solidFill>
                            <a:schemeClr val="bg1"/>
                          </a:solidFill>
                          <a:effectLst/>
                        </a:rPr>
                        <a:t>Umsätze</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16 000 000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282084003"/>
                  </a:ext>
                </a:extLst>
              </a:tr>
              <a:tr h="347469">
                <a:tc>
                  <a:txBody>
                    <a:bodyPr/>
                    <a:lstStyle/>
                    <a:p>
                      <a:pPr algn="l" rtl="0" fontAlgn="base"/>
                      <a:r>
                        <a:rPr lang="de-DE" sz="1200" b="0" u="none" strike="noStrike" noProof="0">
                          <a:solidFill>
                            <a:schemeClr val="bg1"/>
                          </a:solidFill>
                          <a:effectLst/>
                        </a:rPr>
                        <a:t>Mittlerer Preis pro Verkauf</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75</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80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90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1849756459"/>
                  </a:ext>
                </a:extLst>
              </a:tr>
              <a:tr h="367088">
                <a:tc>
                  <a:txBody>
                    <a:bodyPr/>
                    <a:lstStyle/>
                    <a:p>
                      <a:pPr algn="l" rtl="0" fontAlgn="base"/>
                      <a:r>
                        <a:rPr lang="de-DE" sz="1200" b="0" u="none" strike="noStrike" noProof="0">
                          <a:solidFill>
                            <a:schemeClr val="bg1"/>
                          </a:solidFill>
                          <a:effectLst/>
                        </a:rPr>
                        <a:t>Umsatzerlös @ 15 %</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5 625 000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48 000 000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216 000 000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4151575269"/>
                  </a:ext>
                </a:extLst>
              </a:tr>
              <a:tr h="346379">
                <a:tc>
                  <a:txBody>
                    <a:bodyPr/>
                    <a:lstStyle/>
                    <a:p>
                      <a:pPr algn="l" rtl="0" fontAlgn="base"/>
                      <a:r>
                        <a:rPr lang="de-DE" sz="1200" b="1" u="none" strike="noStrike" cap="all" spc="200" noProof="0">
                          <a:solidFill>
                            <a:schemeClr val="bg1"/>
                          </a:solidFill>
                          <a:effectLst/>
                        </a:rPr>
                        <a:t>Bruttogewinn</a:t>
                      </a:r>
                      <a:endParaRPr lang="de-DE" sz="1200" b="0" i="0" cap="all" spc="200" baseline="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5 625 000​</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48 000 000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216 000 000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Arial" panose="020B0604020202020204" pitchFamily="34" charset="0"/>
                      </a:endParaRPr>
                    </a:p>
                  </a:txBody>
                  <a:tcPr anchor="ctr"/>
                </a:tc>
                <a:extLst>
                  <a:ext uri="{0D108BD9-81ED-4DB2-BD59-A6C34878D82A}">
                    <a16:rowId xmlns:a16="http://schemas.microsoft.com/office/drawing/2014/main" val="3550227705"/>
                  </a:ext>
                </a:extLst>
              </a:tr>
              <a:tr h="353132">
                <a:tc>
                  <a:txBody>
                    <a:bodyPr/>
                    <a:lstStyle/>
                    <a:p>
                      <a:pPr algn="l" rtl="0" fontAlgn="base"/>
                      <a:r>
                        <a:rPr lang="de-DE" sz="1200" b="0" u="none" strike="noStrike" noProof="0">
                          <a:solidFill>
                            <a:schemeClr val="bg1"/>
                          </a:solidFill>
                          <a:effectLst/>
                        </a:rPr>
                        <a:t>Ausgaben</a:t>
                      </a:r>
                      <a:endParaRPr lang="de-DE" sz="1200" b="0" i="0"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tc>
                  <a:txBody>
                    <a:bodyPr/>
                    <a:lstStyle/>
                    <a:p>
                      <a:pPr algn="r"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2110867358"/>
                  </a:ext>
                </a:extLst>
              </a:tr>
              <a:tr h="357645">
                <a:tc>
                  <a:txBody>
                    <a:bodyPr/>
                    <a:lstStyle/>
                    <a:p>
                      <a:pPr algn="l" rtl="0" fontAlgn="base">
                        <a:buFont typeface="Arial" panose="020B0604020202020204" pitchFamily="34" charset="0"/>
                        <a:buNone/>
                      </a:pPr>
                      <a:r>
                        <a:rPr lang="de-DE" sz="1200" b="0" u="none" strike="noStrike" noProof="0">
                          <a:solidFill>
                            <a:schemeClr val="bg1"/>
                          </a:solidFill>
                          <a:effectLst/>
                        </a:rPr>
                        <a:t>   Vertrieb und Marketing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5 062 500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38 400 000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151 200 000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auto"/>
                      <a:r>
                        <a:rPr lang="de-DE" sz="1200" b="0" u="none" strike="noStrike" noProof="0">
                          <a:solidFill>
                            <a:schemeClr val="bg1"/>
                          </a:solidFill>
                          <a:effectLst/>
                        </a:rPr>
                        <a:t>​</a:t>
                      </a:r>
                      <a:endParaRPr lang="de-DE" sz="1200" b="0" i="0" u="none" strike="noStrike" noProof="0">
                        <a:solidFill>
                          <a:schemeClr val="bg1"/>
                        </a:solidFill>
                        <a:effectLst/>
                        <a:latin typeface="+mn-lt"/>
                      </a:endParaRPr>
                    </a:p>
                  </a:txBody>
                  <a:tcPr anchor="ctr"/>
                </a:tc>
                <a:extLst>
                  <a:ext uri="{0D108BD9-81ED-4DB2-BD59-A6C34878D82A}">
                    <a16:rowId xmlns:a16="http://schemas.microsoft.com/office/drawing/2014/main" val="4268114081"/>
                  </a:ext>
                </a:extLst>
              </a:tr>
              <a:tr h="350458">
                <a:tc>
                  <a:txBody>
                    <a:bodyPr/>
                    <a:lstStyle/>
                    <a:p>
                      <a:pPr algn="l" rtl="0" fontAlgn="base">
                        <a:buFont typeface="Arial" panose="020B0604020202020204" pitchFamily="34" charset="0"/>
                        <a:buNone/>
                      </a:pPr>
                      <a:r>
                        <a:rPr lang="de-DE" sz="1200" b="0" u="none" strike="noStrike" noProof="0">
                          <a:solidFill>
                            <a:schemeClr val="bg1"/>
                          </a:solidFill>
                          <a:effectLst/>
                        </a:rPr>
                        <a:t>   Kundendienst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1 687 500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9 600 000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21 600 000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70 %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1537267748"/>
                  </a:ext>
                </a:extLst>
              </a:tr>
              <a:tr h="335761">
                <a:tc>
                  <a:txBody>
                    <a:bodyPr/>
                    <a:lstStyle/>
                    <a:p>
                      <a:pPr algn="l" rtl="0" fontAlgn="base">
                        <a:buFont typeface="Arial" panose="020B0604020202020204" pitchFamily="34" charset="0"/>
                        <a:buNone/>
                      </a:pPr>
                      <a:r>
                        <a:rPr lang="de-DE" sz="1200" b="0" u="none" strike="noStrike" noProof="0">
                          <a:solidFill>
                            <a:schemeClr val="bg1"/>
                          </a:solidFill>
                          <a:effectLst/>
                        </a:rPr>
                        <a:t>   Produktentwicklung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562 500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2 400 000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10 800 000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10 %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1691341114"/>
                  </a:ext>
                </a:extLst>
              </a:tr>
              <a:tr h="341185">
                <a:tc>
                  <a:txBody>
                    <a:bodyPr/>
                    <a:lstStyle/>
                    <a:p>
                      <a:pPr algn="l" rtl="0" fontAlgn="base">
                        <a:buFont typeface="Arial" panose="020B0604020202020204" pitchFamily="34" charset="0"/>
                        <a:buNone/>
                      </a:pPr>
                      <a:r>
                        <a:rPr lang="de-DE" sz="1200" b="0" u="none" strike="noStrike" noProof="0">
                          <a:solidFill>
                            <a:schemeClr val="bg1"/>
                          </a:solidFill>
                          <a:effectLst/>
                        </a:rPr>
                        <a:t>   Forschung</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281 250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2 400 000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r" rtl="0" fontAlgn="base"/>
                      <a:r>
                        <a:rPr lang="de-DE" sz="1200" b="0" u="none" strike="noStrike" noProof="0">
                          <a:solidFill>
                            <a:schemeClr val="bg1"/>
                          </a:solidFill>
                          <a:effectLst/>
                        </a:rPr>
                        <a:t>4 320 000</a:t>
                      </a:r>
                      <a:r>
                        <a:rPr lang="de-DE" sz="1200" b="0" noProof="0">
                          <a:solidFill>
                            <a:schemeClr val="bg1"/>
                          </a:solidFill>
                          <a:effectLst/>
                        </a:rPr>
                        <a:t>​</a:t>
                      </a:r>
                      <a:endParaRPr lang="de-DE" sz="1200" b="0" i="0" noProof="0">
                        <a:solidFill>
                          <a:schemeClr val="bg1"/>
                        </a:solidFill>
                        <a:effectLst/>
                        <a:latin typeface="+mn-lt"/>
                      </a:endParaRPr>
                    </a:p>
                  </a:txBody>
                  <a:tcPr anchor="ctr"/>
                </a:tc>
                <a:tc>
                  <a:txBody>
                    <a:bodyPr/>
                    <a:lstStyle/>
                    <a:p>
                      <a:pPr algn="l" rtl="0" fontAlgn="base"/>
                      <a:r>
                        <a:rPr lang="de-DE" sz="1200" b="0" u="none" strike="noStrike" noProof="0">
                          <a:solidFill>
                            <a:schemeClr val="bg1"/>
                          </a:solidFill>
                          <a:effectLst/>
                        </a:rPr>
                        <a:t>5 %</a:t>
                      </a:r>
                      <a:r>
                        <a:rPr lang="de-DE" sz="1200" b="0" noProof="0">
                          <a:solidFill>
                            <a:schemeClr val="bg1"/>
                          </a:solidFill>
                          <a:effectLst/>
                        </a:rPr>
                        <a:t>​</a:t>
                      </a:r>
                      <a:endParaRPr lang="de-DE" sz="1200" b="0" i="0" noProof="0">
                        <a:solidFill>
                          <a:schemeClr val="bg1"/>
                        </a:solidFill>
                        <a:effectLst/>
                        <a:latin typeface="+mn-lt"/>
                      </a:endParaRPr>
                    </a:p>
                  </a:txBody>
                  <a:tcPr anchor="ctr"/>
                </a:tc>
                <a:extLst>
                  <a:ext uri="{0D108BD9-81ED-4DB2-BD59-A6C34878D82A}">
                    <a16:rowId xmlns:a16="http://schemas.microsoft.com/office/drawing/2014/main" val="280917110"/>
                  </a:ext>
                </a:extLst>
              </a:tr>
              <a:tr h="345247">
                <a:tc>
                  <a:txBody>
                    <a:bodyPr/>
                    <a:lstStyle/>
                    <a:p>
                      <a:pPr algn="l" rtl="0" fontAlgn="base"/>
                      <a:r>
                        <a:rPr lang="de-DE" sz="1200" b="1" u="none" strike="noStrike" cap="all" spc="200" noProof="0">
                          <a:solidFill>
                            <a:schemeClr val="bg1"/>
                          </a:solidFill>
                          <a:effectLst/>
                        </a:rPr>
                        <a:t>Ausgaben gesamt</a:t>
                      </a:r>
                      <a:endParaRPr lang="de-DE" sz="1200" b="0" i="0" cap="all" spc="200" baseline="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7 593 750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52 800 000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r" rtl="0" fontAlgn="base"/>
                      <a:r>
                        <a:rPr lang="de-DE" sz="1200" b="1" u="none" strike="noStrike" noProof="0">
                          <a:solidFill>
                            <a:schemeClr val="bg1"/>
                          </a:solidFill>
                          <a:effectLst/>
                        </a:rPr>
                        <a:t>187 920 000</a:t>
                      </a:r>
                      <a:r>
                        <a:rPr lang="de-DE" sz="1200" b="0" noProof="0">
                          <a:solidFill>
                            <a:schemeClr val="bg1"/>
                          </a:solidFill>
                          <a:effectLst/>
                        </a:rPr>
                        <a:t>​</a:t>
                      </a:r>
                      <a:endParaRPr lang="de-DE" sz="1200" b="0" i="0" noProof="0">
                        <a:solidFill>
                          <a:schemeClr val="bg1"/>
                        </a:solidFill>
                        <a:effectLst/>
                        <a:latin typeface="Arial" panose="020B0604020202020204" pitchFamily="34" charset="0"/>
                      </a:endParaRPr>
                    </a:p>
                  </a:txBody>
                  <a:tcPr anchor="ctr"/>
                </a:tc>
                <a:tc>
                  <a:txBody>
                    <a:bodyPr/>
                    <a:lstStyle/>
                    <a:p>
                      <a:pPr algn="l" rtl="0" fontAlgn="base"/>
                      <a:r>
                        <a:rPr lang="de-DE" sz="1200" b="0" u="none" strike="noStrike" noProof="0" dirty="0">
                          <a:solidFill>
                            <a:schemeClr val="bg1"/>
                          </a:solidFill>
                          <a:effectLst/>
                        </a:rPr>
                        <a:t>2 %</a:t>
                      </a:r>
                      <a:r>
                        <a:rPr lang="de-DE" sz="1200" b="0" noProof="0" dirty="0">
                          <a:solidFill>
                            <a:schemeClr val="bg1"/>
                          </a:solidFill>
                          <a:effectLst/>
                        </a:rPr>
                        <a:t>​</a:t>
                      </a:r>
                      <a:endParaRPr lang="de-DE" sz="1200" b="0" i="0" noProof="0" dirty="0">
                        <a:solidFill>
                          <a:schemeClr val="bg1"/>
                        </a:solidFill>
                        <a:effectLst/>
                        <a:latin typeface="Arial" panose="020B0604020202020204" pitchFamily="34" charset="0"/>
                      </a:endParaRPr>
                    </a:p>
                  </a:txBody>
                  <a:tcPr anchor="ctr"/>
                </a:tc>
                <a:extLst>
                  <a:ext uri="{0D108BD9-81ED-4DB2-BD59-A6C34878D82A}">
                    <a16:rowId xmlns:a16="http://schemas.microsoft.com/office/drawing/2014/main" val="3098074008"/>
                  </a:ext>
                </a:extLst>
              </a:tr>
            </a:tbl>
          </a:graphicData>
        </a:graphic>
      </p:graphicFrame>
      <p:sp>
        <p:nvSpPr>
          <p:cNvPr id="11" name="Fußzeilenplatzhalter 10">
            <a:extLst>
              <a:ext uri="{FF2B5EF4-FFF2-40B4-BE49-F238E27FC236}">
                <a16:creationId xmlns:a16="http://schemas.microsoft.com/office/drawing/2014/main" id="{D326A7AE-D42B-4931-9C9A-68C7909D88C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pic>
        <p:nvPicPr>
          <p:cNvPr id="46" name="Bildplatzhalter 45" descr="Eine Nahaufnahme einer Person mit Brille und die Maße der Augen">
            <a:extLst>
              <a:ext uri="{FF2B5EF4-FFF2-40B4-BE49-F238E27FC236}">
                <a16:creationId xmlns:a16="http://schemas.microsoft.com/office/drawing/2014/main" id="{4CCDE114-C87D-4D8A-AC71-4CEECD759FE8}"/>
              </a:ext>
            </a:extLst>
          </p:cNvPr>
          <p:cNvPicPr>
            <a:picLocks noGrp="1" noChangeAspect="1"/>
          </p:cNvPicPr>
          <p:nvPr>
            <p:ph type="pic" sz="quarter" idx="13"/>
          </p:nvPr>
        </p:nvPicPr>
        <p:blipFill>
          <a:blip r:embed="rId3" cstate="email">
            <a:extLst>
              <a:ext uri="{28A0092B-C50C-407E-A947-70E740481C1C}">
                <a14:useLocalDpi xmlns:a14="http://schemas.microsoft.com/office/drawing/2010/main"/>
              </a:ext>
            </a:extLst>
          </a:blip>
          <a:srcRect/>
          <a:stretch>
            <a:fillRect/>
          </a:stretch>
        </p:blipFill>
        <p:spPr>
          <a:xfrm>
            <a:off x="7179733" y="0"/>
            <a:ext cx="5012267" cy="6867376"/>
          </a:xfrm>
          <a:prstGeom prst="rect">
            <a:avLst/>
          </a:prstGeom>
        </p:spPr>
      </p:pic>
      <p:sp>
        <p:nvSpPr>
          <p:cNvPr id="12" name="Foliennummernplatzhalter 11">
            <a:extLst>
              <a:ext uri="{FF2B5EF4-FFF2-40B4-BE49-F238E27FC236}">
                <a16:creationId xmlns:a16="http://schemas.microsoft.com/office/drawing/2014/main" id="{09EE126B-B5CD-4FEC-A36A-5B51A1CE257E}"/>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19</a:t>
            </a:fld>
            <a:endParaRPr lang="de-DE"/>
          </a:p>
        </p:txBody>
      </p:sp>
    </p:spTree>
    <p:extLst>
      <p:ext uri="{BB962C8B-B14F-4D97-AF65-F5344CB8AC3E}">
        <p14:creationId xmlns:p14="http://schemas.microsoft.com/office/powerpoint/2010/main" val="31683408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platzhalter 6" descr="Ein Bild, das Im Haus, Licht enthält.&#10;&#10;Automatisch generierte Beschreibung">
            <a:extLst>
              <a:ext uri="{FF2B5EF4-FFF2-40B4-BE49-F238E27FC236}">
                <a16:creationId xmlns:a16="http://schemas.microsoft.com/office/drawing/2014/main" id="{5432476D-FF9D-D9EB-D9D8-CDF05ADB28DD}"/>
              </a:ext>
            </a:extLst>
          </p:cNvPr>
          <p:cNvPicPr>
            <a:picLocks noGrp="1" noChangeAspect="1"/>
          </p:cNvPicPr>
          <p:nvPr>
            <p:ph type="pic" sz="quarter" idx="13"/>
          </p:nvPr>
        </p:nvPicPr>
        <p:blipFill>
          <a:blip r:embed="rId3"/>
          <a:srcRect t="10574" b="10574"/>
          <a:stretch>
            <a:fillRect/>
          </a:stretch>
        </p:blipFill>
        <p:spPr/>
      </p:pic>
      <p:sp>
        <p:nvSpPr>
          <p:cNvPr id="20" name="Titel 19">
            <a:extLst>
              <a:ext uri="{FF2B5EF4-FFF2-40B4-BE49-F238E27FC236}">
                <a16:creationId xmlns:a16="http://schemas.microsoft.com/office/drawing/2014/main" id="{2E468DC9-F7EA-4DDD-A3C6-7FED01F0AB9B}"/>
              </a:ext>
            </a:extLst>
          </p:cNvPr>
          <p:cNvSpPr>
            <a:spLocks noGrp="1"/>
          </p:cNvSpPr>
          <p:nvPr>
            <p:ph type="title"/>
          </p:nvPr>
        </p:nvSpPr>
        <p:spPr>
          <a:xfrm>
            <a:off x="0" y="1669756"/>
            <a:ext cx="6019802" cy="3513714"/>
          </a:xfrm>
        </p:spPr>
        <p:txBody>
          <a:bodyPr rtlCol="0"/>
          <a:lstStyle/>
          <a:p>
            <a:pPr rtl="0"/>
            <a:r>
              <a:rPr lang="de-DE" dirty="0"/>
              <a:t>Was ist ein Infinity Spiegel?</a:t>
            </a:r>
          </a:p>
        </p:txBody>
      </p:sp>
      <p:sp>
        <p:nvSpPr>
          <p:cNvPr id="30" name="Textplatzhalter 29">
            <a:extLst>
              <a:ext uri="{FF2B5EF4-FFF2-40B4-BE49-F238E27FC236}">
                <a16:creationId xmlns:a16="http://schemas.microsoft.com/office/drawing/2014/main" id="{E1840D15-B3C7-4446-9131-8F222F601B1B}"/>
              </a:ext>
            </a:extLst>
          </p:cNvPr>
          <p:cNvSpPr>
            <a:spLocks noGrp="1"/>
          </p:cNvSpPr>
          <p:nvPr>
            <p:ph type="body" sz="quarter" idx="15"/>
          </p:nvPr>
        </p:nvSpPr>
        <p:spPr>
          <a:xfrm>
            <a:off x="584624" y="3174386"/>
            <a:ext cx="4850550" cy="1731145"/>
          </a:xfrm>
        </p:spPr>
        <p:txBody>
          <a:bodyPr rtlCol="0">
            <a:normAutofit/>
          </a:bodyPr>
          <a:lstStyle/>
          <a:p>
            <a:pPr rtl="0"/>
            <a:r>
              <a:rPr lang="de-DE" dirty="0"/>
              <a:t>Ein Infinity-Spiegel ist ein Spiegel, der die Illusion erzeugt in einen unendlich tiefen Raum zu schauen.</a:t>
            </a:r>
          </a:p>
        </p:txBody>
      </p:sp>
      <p:sp>
        <p:nvSpPr>
          <p:cNvPr id="4" name="Fußzeilenplatzhalter 3">
            <a:extLst>
              <a:ext uri="{FF2B5EF4-FFF2-40B4-BE49-F238E27FC236}">
                <a16:creationId xmlns:a16="http://schemas.microsoft.com/office/drawing/2014/main" id="{3135B157-1771-47C0-A2ED-DBE01811C6B5}"/>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5" name="Foliennummernplatzhalt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2</a:t>
            </a:fld>
            <a:endParaRPr lang="de-DE"/>
          </a:p>
        </p:txBody>
      </p:sp>
    </p:spTree>
    <p:extLst>
      <p:ext uri="{BB962C8B-B14F-4D97-AF65-F5344CB8AC3E}">
        <p14:creationId xmlns:p14="http://schemas.microsoft.com/office/powerpoint/2010/main" val="277377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Titel 48">
            <a:extLst>
              <a:ext uri="{FF2B5EF4-FFF2-40B4-BE49-F238E27FC236}">
                <a16:creationId xmlns:a16="http://schemas.microsoft.com/office/drawing/2014/main" id="{4B590098-81C1-4249-B3A2-EA9785C89F87}"/>
              </a:ext>
            </a:extLst>
          </p:cNvPr>
          <p:cNvSpPr>
            <a:spLocks noGrp="1"/>
          </p:cNvSpPr>
          <p:nvPr>
            <p:ph type="title"/>
          </p:nvPr>
        </p:nvSpPr>
        <p:spPr>
          <a:xfrm>
            <a:off x="2452698" y="1566777"/>
            <a:ext cx="7286604" cy="634323"/>
          </a:xfrm>
        </p:spPr>
        <p:txBody>
          <a:bodyPr rtlCol="0"/>
          <a:lstStyle/>
          <a:p>
            <a:pPr rtl="0"/>
            <a:r>
              <a:rPr lang="de-DE"/>
              <a:t>Das Team in Person</a:t>
            </a:r>
          </a:p>
        </p:txBody>
      </p:sp>
      <p:pic>
        <p:nvPicPr>
          <p:cNvPr id="21" name="Bildplatzhalter 20" descr="Porträtfoto des Teammitglieds">
            <a:extLst>
              <a:ext uri="{FF2B5EF4-FFF2-40B4-BE49-F238E27FC236}">
                <a16:creationId xmlns:a16="http://schemas.microsoft.com/office/drawing/2014/main" id="{7B3A7BB2-D754-4C1F-BBD1-08ACE735E49E}"/>
              </a:ext>
            </a:extLst>
          </p:cNvPr>
          <p:cNvPicPr>
            <a:picLocks noGrp="1" noChangeAspect="1"/>
          </p:cNvPicPr>
          <p:nvPr>
            <p:ph type="pic" sz="quarter" idx="15"/>
          </p:nvPr>
        </p:nvPicPr>
        <p:blipFill rotWithShape="1">
          <a:blip r:embed="rId3" cstate="email">
            <a:extLst>
              <a:ext uri="{28A0092B-C50C-407E-A947-70E740481C1C}">
                <a14:useLocalDpi xmlns:a14="http://schemas.microsoft.com/office/drawing/2010/main"/>
              </a:ext>
            </a:extLst>
          </a:blip>
          <a:srcRect/>
          <a:stretch/>
        </p:blipFill>
        <p:spPr>
          <a:xfrm>
            <a:off x="1803737" y="2804053"/>
            <a:ext cx="1487419" cy="1498417"/>
          </a:xfrm>
        </p:spPr>
      </p:pic>
      <p:sp>
        <p:nvSpPr>
          <p:cNvPr id="6" name="Textplatzhalter 5">
            <a:extLst>
              <a:ext uri="{FF2B5EF4-FFF2-40B4-BE49-F238E27FC236}">
                <a16:creationId xmlns:a16="http://schemas.microsoft.com/office/drawing/2014/main" id="{ECD612B0-CA10-4130-B168-DF81E13876EC}"/>
              </a:ext>
            </a:extLst>
          </p:cNvPr>
          <p:cNvSpPr>
            <a:spLocks noGrp="1"/>
          </p:cNvSpPr>
          <p:nvPr>
            <p:ph type="body" sz="quarter" idx="18"/>
          </p:nvPr>
        </p:nvSpPr>
        <p:spPr>
          <a:xfrm>
            <a:off x="1488239" y="4570546"/>
            <a:ext cx="2118414" cy="332113"/>
          </a:xfrm>
        </p:spPr>
        <p:txBody>
          <a:bodyPr rtlCol="0">
            <a:normAutofit/>
          </a:bodyPr>
          <a:lstStyle/>
          <a:p>
            <a:pPr rtl="0"/>
            <a:r>
              <a:rPr lang="de-DE"/>
              <a:t>Takuma Hayashi​​</a:t>
            </a:r>
          </a:p>
        </p:txBody>
      </p:sp>
      <p:sp>
        <p:nvSpPr>
          <p:cNvPr id="7" name="Textplatzhalter 6">
            <a:extLst>
              <a:ext uri="{FF2B5EF4-FFF2-40B4-BE49-F238E27FC236}">
                <a16:creationId xmlns:a16="http://schemas.microsoft.com/office/drawing/2014/main" id="{4A624D75-824F-4CC8-9323-2E23CB884A56}"/>
              </a:ext>
            </a:extLst>
          </p:cNvPr>
          <p:cNvSpPr>
            <a:spLocks noGrp="1"/>
          </p:cNvSpPr>
          <p:nvPr>
            <p:ph type="body" sz="quarter" idx="19"/>
          </p:nvPr>
        </p:nvSpPr>
        <p:spPr>
          <a:xfrm>
            <a:off x="1488239" y="4886780"/>
            <a:ext cx="2118414" cy="531393"/>
          </a:xfrm>
        </p:spPr>
        <p:txBody>
          <a:bodyPr rtlCol="0"/>
          <a:lstStyle/>
          <a:p>
            <a:pPr rtl="0"/>
            <a:r>
              <a:rPr lang="de-DE"/>
              <a:t>Vorsitzender</a:t>
            </a:r>
          </a:p>
        </p:txBody>
      </p:sp>
      <p:pic>
        <p:nvPicPr>
          <p:cNvPr id="23" name="Bildplatzhalter 22" descr="Porträtfoto des Teammitglieds">
            <a:extLst>
              <a:ext uri="{FF2B5EF4-FFF2-40B4-BE49-F238E27FC236}">
                <a16:creationId xmlns:a16="http://schemas.microsoft.com/office/drawing/2014/main" id="{5008DFBC-FDF6-43E4-ACE9-92DFEA05B14F}"/>
              </a:ext>
            </a:extLst>
          </p:cNvPr>
          <p:cNvPicPr>
            <a:picLocks noGrp="1" noChangeAspect="1"/>
          </p:cNvPicPr>
          <p:nvPr>
            <p:ph type="pic" sz="quarter" idx="20"/>
          </p:nvPr>
        </p:nvPicPr>
        <p:blipFill rotWithShape="1">
          <a:blip r:embed="rId4" cstate="email">
            <a:extLst>
              <a:ext uri="{28A0092B-C50C-407E-A947-70E740481C1C}">
                <a14:useLocalDpi xmlns:a14="http://schemas.microsoft.com/office/drawing/2010/main"/>
              </a:ext>
            </a:extLst>
          </a:blip>
          <a:srcRect/>
          <a:stretch/>
        </p:blipFill>
        <p:spPr>
          <a:xfrm>
            <a:off x="4175961" y="2804053"/>
            <a:ext cx="1487419" cy="1498417"/>
          </a:xfrm>
        </p:spPr>
      </p:pic>
      <p:sp>
        <p:nvSpPr>
          <p:cNvPr id="11" name="Textplatzhalter 10">
            <a:extLst>
              <a:ext uri="{FF2B5EF4-FFF2-40B4-BE49-F238E27FC236}">
                <a16:creationId xmlns:a16="http://schemas.microsoft.com/office/drawing/2014/main" id="{F72949CD-9D3F-427D-B9F4-D4BC669A1EBC}"/>
              </a:ext>
            </a:extLst>
          </p:cNvPr>
          <p:cNvSpPr>
            <a:spLocks noGrp="1"/>
          </p:cNvSpPr>
          <p:nvPr>
            <p:ph type="body" sz="quarter" idx="23"/>
          </p:nvPr>
        </p:nvSpPr>
        <p:spPr>
          <a:xfrm>
            <a:off x="3860463" y="4570546"/>
            <a:ext cx="2118414" cy="332113"/>
          </a:xfrm>
        </p:spPr>
        <p:txBody>
          <a:bodyPr rtlCol="0"/>
          <a:lstStyle/>
          <a:p>
            <a:pPr rtl="0"/>
            <a:r>
              <a:rPr lang="de-DE"/>
              <a:t>Mirjam Nilsson​​</a:t>
            </a:r>
          </a:p>
        </p:txBody>
      </p:sp>
      <p:sp>
        <p:nvSpPr>
          <p:cNvPr id="12" name="Textplatzhalter 11">
            <a:extLst>
              <a:ext uri="{FF2B5EF4-FFF2-40B4-BE49-F238E27FC236}">
                <a16:creationId xmlns:a16="http://schemas.microsoft.com/office/drawing/2014/main" id="{C2135DE6-D742-4873-90DE-D377ACDAC2CF}"/>
              </a:ext>
            </a:extLst>
          </p:cNvPr>
          <p:cNvSpPr>
            <a:spLocks noGrp="1"/>
          </p:cNvSpPr>
          <p:nvPr>
            <p:ph type="body" sz="quarter" idx="24"/>
          </p:nvPr>
        </p:nvSpPr>
        <p:spPr>
          <a:xfrm>
            <a:off x="3860463" y="4886780"/>
            <a:ext cx="2118414" cy="531393"/>
          </a:xfrm>
        </p:spPr>
        <p:txBody>
          <a:bodyPr rtlCol="0"/>
          <a:lstStyle/>
          <a:p>
            <a:pPr rtl="0"/>
            <a:r>
              <a:rPr lang="de-DE"/>
              <a:t>Geschäftsführer</a:t>
            </a:r>
          </a:p>
        </p:txBody>
      </p:sp>
      <p:pic>
        <p:nvPicPr>
          <p:cNvPr id="25" name="Bildplatzhalter 24" descr="Porträtfoto des Teammitglieds">
            <a:extLst>
              <a:ext uri="{FF2B5EF4-FFF2-40B4-BE49-F238E27FC236}">
                <a16:creationId xmlns:a16="http://schemas.microsoft.com/office/drawing/2014/main" id="{1CBBE1EF-8A0E-4660-93D4-16195F55622A}"/>
              </a:ext>
            </a:extLst>
          </p:cNvPr>
          <p:cNvPicPr>
            <a:picLocks noGrp="1" noChangeAspect="1"/>
          </p:cNvPicPr>
          <p:nvPr>
            <p:ph type="pic" sz="quarter" idx="21"/>
          </p:nvPr>
        </p:nvPicPr>
        <p:blipFill rotWithShape="1">
          <a:blip r:embed="rId5" cstate="email">
            <a:extLst>
              <a:ext uri="{28A0092B-C50C-407E-A947-70E740481C1C}">
                <a14:useLocalDpi xmlns:a14="http://schemas.microsoft.com/office/drawing/2010/main"/>
              </a:ext>
            </a:extLst>
          </a:blip>
          <a:srcRect/>
          <a:stretch/>
        </p:blipFill>
        <p:spPr>
          <a:xfrm>
            <a:off x="6548185" y="2804053"/>
            <a:ext cx="1487419" cy="1498417"/>
          </a:xfrm>
        </p:spPr>
      </p:pic>
      <p:sp>
        <p:nvSpPr>
          <p:cNvPr id="13" name="Textplatzhalter 12">
            <a:extLst>
              <a:ext uri="{FF2B5EF4-FFF2-40B4-BE49-F238E27FC236}">
                <a16:creationId xmlns:a16="http://schemas.microsoft.com/office/drawing/2014/main" id="{47B3AD41-1FE5-49CB-8A4E-D4849B52B19A}"/>
              </a:ext>
            </a:extLst>
          </p:cNvPr>
          <p:cNvSpPr>
            <a:spLocks noGrp="1"/>
          </p:cNvSpPr>
          <p:nvPr>
            <p:ph type="body" sz="quarter" idx="25"/>
          </p:nvPr>
        </p:nvSpPr>
        <p:spPr>
          <a:xfrm>
            <a:off x="6232687" y="4570546"/>
            <a:ext cx="2118414" cy="332113"/>
          </a:xfrm>
        </p:spPr>
        <p:txBody>
          <a:bodyPr rtlCol="0">
            <a:normAutofit/>
          </a:bodyPr>
          <a:lstStyle/>
          <a:p>
            <a:pPr rtl="0"/>
            <a:r>
              <a:rPr lang="de-DE"/>
              <a:t>Flora Berggren​​</a:t>
            </a:r>
          </a:p>
        </p:txBody>
      </p:sp>
      <p:sp>
        <p:nvSpPr>
          <p:cNvPr id="14" name="Textplatzhalter 13">
            <a:extLst>
              <a:ext uri="{FF2B5EF4-FFF2-40B4-BE49-F238E27FC236}">
                <a16:creationId xmlns:a16="http://schemas.microsoft.com/office/drawing/2014/main" id="{0DF2FA86-F417-4CF1-AA96-86CEC9266FA3}"/>
              </a:ext>
            </a:extLst>
          </p:cNvPr>
          <p:cNvSpPr>
            <a:spLocks noGrp="1"/>
          </p:cNvSpPr>
          <p:nvPr>
            <p:ph type="body" sz="quarter" idx="26"/>
          </p:nvPr>
        </p:nvSpPr>
        <p:spPr>
          <a:xfrm>
            <a:off x="6232687" y="4886780"/>
            <a:ext cx="2118414" cy="531393"/>
          </a:xfrm>
        </p:spPr>
        <p:txBody>
          <a:bodyPr rtlCol="0"/>
          <a:lstStyle/>
          <a:p>
            <a:pPr rtl="0"/>
            <a:r>
              <a:rPr lang="de-DE"/>
              <a:t>Betriebsleiter</a:t>
            </a:r>
          </a:p>
        </p:txBody>
      </p:sp>
      <p:pic>
        <p:nvPicPr>
          <p:cNvPr id="27" name="Bildplatzhalter 26" descr="Porträtfoto des Teammitglieds">
            <a:extLst>
              <a:ext uri="{FF2B5EF4-FFF2-40B4-BE49-F238E27FC236}">
                <a16:creationId xmlns:a16="http://schemas.microsoft.com/office/drawing/2014/main" id="{61636076-17B6-4189-9E02-9522B5D845A5}"/>
              </a:ext>
            </a:extLst>
          </p:cNvPr>
          <p:cNvPicPr>
            <a:picLocks noGrp="1" noChangeAspect="1"/>
          </p:cNvPicPr>
          <p:nvPr>
            <p:ph type="pic" sz="quarter" idx="22"/>
          </p:nvPr>
        </p:nvPicPr>
        <p:blipFill rotWithShape="1">
          <a:blip r:embed="rId6" cstate="email">
            <a:extLst>
              <a:ext uri="{28A0092B-C50C-407E-A947-70E740481C1C}">
                <a14:useLocalDpi xmlns:a14="http://schemas.microsoft.com/office/drawing/2010/main"/>
              </a:ext>
            </a:extLst>
          </a:blip>
          <a:srcRect/>
          <a:stretch/>
        </p:blipFill>
        <p:spPr>
          <a:xfrm>
            <a:off x="8920409" y="2804053"/>
            <a:ext cx="1487419" cy="1498417"/>
          </a:xfrm>
        </p:spPr>
      </p:pic>
      <p:sp>
        <p:nvSpPr>
          <p:cNvPr id="15" name="Textplatzhalter 14">
            <a:extLst>
              <a:ext uri="{FF2B5EF4-FFF2-40B4-BE49-F238E27FC236}">
                <a16:creationId xmlns:a16="http://schemas.microsoft.com/office/drawing/2014/main" id="{02A02D31-8F04-4F7D-80D7-63235BCF72C4}"/>
              </a:ext>
            </a:extLst>
          </p:cNvPr>
          <p:cNvSpPr>
            <a:spLocks noGrp="1"/>
          </p:cNvSpPr>
          <p:nvPr>
            <p:ph type="body" sz="quarter" idx="27"/>
          </p:nvPr>
        </p:nvSpPr>
        <p:spPr>
          <a:xfrm>
            <a:off x="8604911" y="4570546"/>
            <a:ext cx="2118415" cy="332113"/>
          </a:xfrm>
        </p:spPr>
        <p:txBody>
          <a:bodyPr rtlCol="0">
            <a:normAutofit/>
          </a:bodyPr>
          <a:lstStyle/>
          <a:p>
            <a:pPr rtl="0"/>
            <a:r>
              <a:rPr lang="de-DE"/>
              <a:t>Rajesh Santoshi​​</a:t>
            </a:r>
          </a:p>
        </p:txBody>
      </p:sp>
      <p:sp>
        <p:nvSpPr>
          <p:cNvPr id="16" name="Textplatzhalter 15">
            <a:extLst>
              <a:ext uri="{FF2B5EF4-FFF2-40B4-BE49-F238E27FC236}">
                <a16:creationId xmlns:a16="http://schemas.microsoft.com/office/drawing/2014/main" id="{6FB54806-880A-4646-9759-138039CF74A6}"/>
              </a:ext>
            </a:extLst>
          </p:cNvPr>
          <p:cNvSpPr>
            <a:spLocks noGrp="1"/>
          </p:cNvSpPr>
          <p:nvPr>
            <p:ph type="body" sz="quarter" idx="28"/>
          </p:nvPr>
        </p:nvSpPr>
        <p:spPr>
          <a:xfrm>
            <a:off x="8604911" y="4886780"/>
            <a:ext cx="2118415" cy="531393"/>
          </a:xfrm>
        </p:spPr>
        <p:txBody>
          <a:bodyPr rtlCol="0"/>
          <a:lstStyle/>
          <a:p>
            <a:pPr rtl="0"/>
            <a:r>
              <a:rPr lang="de-DE"/>
              <a:t>Ressortleiter Marketing</a:t>
            </a:r>
          </a:p>
        </p:txBody>
      </p:sp>
      <p:sp>
        <p:nvSpPr>
          <p:cNvPr id="18" name="Fußzeilenplatzhalter 17">
            <a:extLst>
              <a:ext uri="{FF2B5EF4-FFF2-40B4-BE49-F238E27FC236}">
                <a16:creationId xmlns:a16="http://schemas.microsoft.com/office/drawing/2014/main" id="{EECE930A-E403-4C63-82E5-F7F84990A384}"/>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9" name="Foliennummernplatzhalter 18">
            <a:extLst>
              <a:ext uri="{FF2B5EF4-FFF2-40B4-BE49-F238E27FC236}">
                <a16:creationId xmlns:a16="http://schemas.microsoft.com/office/drawing/2014/main" id="{74E25067-A5AE-4CD6-9383-5050461A9EE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20</a:t>
            </a:fld>
            <a:endParaRPr lang="de-DE"/>
          </a:p>
        </p:txBody>
      </p:sp>
    </p:spTree>
    <p:extLst>
      <p:ext uri="{BB962C8B-B14F-4D97-AF65-F5344CB8AC3E}">
        <p14:creationId xmlns:p14="http://schemas.microsoft.com/office/powerpoint/2010/main" val="10019647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platzhalter 3">
            <a:extLst>
              <a:ext uri="{FF2B5EF4-FFF2-40B4-BE49-F238E27FC236}">
                <a16:creationId xmlns:a16="http://schemas.microsoft.com/office/drawing/2014/main" id="{AC2ACCF9-0672-4707-BFAE-8EB35588C930}"/>
              </a:ext>
            </a:extLst>
          </p:cNvPr>
          <p:cNvSpPr>
            <a:spLocks noGrp="1"/>
          </p:cNvSpPr>
          <p:nvPr>
            <p:ph type="title"/>
          </p:nvPr>
        </p:nvSpPr>
        <p:spPr>
          <a:xfrm>
            <a:off x="2452698" y="1187753"/>
            <a:ext cx="7286604" cy="634323"/>
          </a:xfr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lvl="0" rtl="0"/>
            <a:r>
              <a:rPr lang="de-DE"/>
              <a:t>Das gesamte Team</a:t>
            </a:r>
          </a:p>
        </p:txBody>
      </p:sp>
      <p:pic>
        <p:nvPicPr>
          <p:cNvPr id="81" name="Bildplatzhalter 80" descr="Porträtfoto des Teammitglieds">
            <a:extLst>
              <a:ext uri="{FF2B5EF4-FFF2-40B4-BE49-F238E27FC236}">
                <a16:creationId xmlns:a16="http://schemas.microsoft.com/office/drawing/2014/main" id="{0DB37D96-B3FF-4447-834B-29A9DF7E1FA0}"/>
              </a:ext>
            </a:extLst>
          </p:cNvPr>
          <p:cNvPicPr>
            <a:picLocks noGrp="1" noChangeAspect="1"/>
          </p:cNvPicPr>
          <p:nvPr>
            <p:ph type="pic" sz="quarter" idx="29"/>
          </p:nvPr>
        </p:nvPicPr>
        <p:blipFill rotWithShape="1">
          <a:blip r:embed="rId3" cstate="email">
            <a:extLst>
              <a:ext uri="{28A0092B-C50C-407E-A947-70E740481C1C}">
                <a14:useLocalDpi xmlns:a14="http://schemas.microsoft.com/office/drawing/2010/main"/>
              </a:ext>
            </a:extLst>
          </a:blip>
          <a:srcRect/>
          <a:stretch/>
        </p:blipFill>
        <p:spPr>
          <a:xfrm>
            <a:off x="2002390" y="2327255"/>
            <a:ext cx="950588" cy="685062"/>
          </a:xfrm>
        </p:spPr>
      </p:pic>
      <p:sp>
        <p:nvSpPr>
          <p:cNvPr id="65" name="Textplatzhalter 64">
            <a:extLst>
              <a:ext uri="{FF2B5EF4-FFF2-40B4-BE49-F238E27FC236}">
                <a16:creationId xmlns:a16="http://schemas.microsoft.com/office/drawing/2014/main" id="{6CEA7312-3725-4A0E-B001-3767172A4DE2}"/>
              </a:ext>
            </a:extLst>
          </p:cNvPr>
          <p:cNvSpPr>
            <a:spLocks noGrp="1"/>
          </p:cNvSpPr>
          <p:nvPr>
            <p:ph type="body" sz="quarter" idx="30"/>
          </p:nvPr>
        </p:nvSpPr>
        <p:spPr>
          <a:xfrm>
            <a:off x="1418477" y="3263610"/>
            <a:ext cx="2118414" cy="332113"/>
          </a:xfrm>
        </p:spPr>
        <p:txBody>
          <a:bodyPr rtlCol="0"/>
          <a:lstStyle/>
          <a:p>
            <a:pPr rtl="0"/>
            <a:r>
              <a:rPr lang="de-DE"/>
              <a:t>Takuma Hayashi​</a:t>
            </a:r>
          </a:p>
        </p:txBody>
      </p:sp>
      <p:sp>
        <p:nvSpPr>
          <p:cNvPr id="66" name="Textplatzhalter 65">
            <a:extLst>
              <a:ext uri="{FF2B5EF4-FFF2-40B4-BE49-F238E27FC236}">
                <a16:creationId xmlns:a16="http://schemas.microsoft.com/office/drawing/2014/main" id="{25F71493-5163-4C3D-A1BD-749603AB4548}"/>
              </a:ext>
            </a:extLst>
          </p:cNvPr>
          <p:cNvSpPr>
            <a:spLocks noGrp="1"/>
          </p:cNvSpPr>
          <p:nvPr>
            <p:ph type="body" sz="quarter" idx="31"/>
          </p:nvPr>
        </p:nvSpPr>
        <p:spPr>
          <a:xfrm>
            <a:off x="1418477" y="3579845"/>
            <a:ext cx="2118414" cy="390545"/>
          </a:xfrm>
        </p:spPr>
        <p:txBody>
          <a:bodyPr rtlCol="0"/>
          <a:lstStyle/>
          <a:p>
            <a:pPr rtl="0"/>
            <a:r>
              <a:rPr lang="de-DE"/>
              <a:t>Vorsitzender</a:t>
            </a:r>
          </a:p>
        </p:txBody>
      </p:sp>
      <p:pic>
        <p:nvPicPr>
          <p:cNvPr id="89" name="Bildplatzhalter 88" descr="Porträtfoto des Teammitglieds">
            <a:extLst>
              <a:ext uri="{FF2B5EF4-FFF2-40B4-BE49-F238E27FC236}">
                <a16:creationId xmlns:a16="http://schemas.microsoft.com/office/drawing/2014/main" id="{81297F37-F134-415A-BFBA-F2908399124B}"/>
              </a:ext>
            </a:extLst>
          </p:cNvPr>
          <p:cNvPicPr>
            <a:picLocks noGrp="1" noChangeAspect="1"/>
          </p:cNvPicPr>
          <p:nvPr>
            <p:ph type="pic" sz="quarter" idx="41"/>
          </p:nvPr>
        </p:nvPicPr>
        <p:blipFill rotWithShape="1">
          <a:blip r:embed="rId4" cstate="email">
            <a:extLst>
              <a:ext uri="{28A0092B-C50C-407E-A947-70E740481C1C}">
                <a14:useLocalDpi xmlns:a14="http://schemas.microsoft.com/office/drawing/2010/main"/>
              </a:ext>
            </a:extLst>
          </a:blip>
          <a:srcRect/>
          <a:stretch/>
        </p:blipFill>
        <p:spPr>
          <a:xfrm>
            <a:off x="2002390" y="4154796"/>
            <a:ext cx="950588" cy="685062"/>
          </a:xfrm>
        </p:spPr>
      </p:pic>
      <p:sp>
        <p:nvSpPr>
          <p:cNvPr id="56" name="Textplatzhalter 55">
            <a:extLst>
              <a:ext uri="{FF2B5EF4-FFF2-40B4-BE49-F238E27FC236}">
                <a16:creationId xmlns:a16="http://schemas.microsoft.com/office/drawing/2014/main" id="{B0CF947B-F255-4AC2-AF7D-44B6B25500DF}"/>
              </a:ext>
            </a:extLst>
          </p:cNvPr>
          <p:cNvSpPr>
            <a:spLocks noGrp="1"/>
          </p:cNvSpPr>
          <p:nvPr>
            <p:ph type="body" sz="quarter" idx="18"/>
          </p:nvPr>
        </p:nvSpPr>
        <p:spPr>
          <a:xfrm>
            <a:off x="1418477" y="5098599"/>
            <a:ext cx="2118414" cy="332113"/>
          </a:xfrm>
        </p:spPr>
        <p:txBody>
          <a:bodyPr rtlCol="0"/>
          <a:lstStyle/>
          <a:p>
            <a:pPr rtl="0"/>
            <a:r>
              <a:rPr lang="de-DE"/>
              <a:t>Graham Barnes​</a:t>
            </a:r>
          </a:p>
        </p:txBody>
      </p:sp>
      <p:sp>
        <p:nvSpPr>
          <p:cNvPr id="57" name="Textplatzhalter 56">
            <a:extLst>
              <a:ext uri="{FF2B5EF4-FFF2-40B4-BE49-F238E27FC236}">
                <a16:creationId xmlns:a16="http://schemas.microsoft.com/office/drawing/2014/main" id="{9023533B-4648-409F-B807-F3DC9EDFF2AC}"/>
              </a:ext>
            </a:extLst>
          </p:cNvPr>
          <p:cNvSpPr>
            <a:spLocks noGrp="1"/>
          </p:cNvSpPr>
          <p:nvPr>
            <p:ph type="body" sz="quarter" idx="19"/>
          </p:nvPr>
        </p:nvSpPr>
        <p:spPr>
          <a:xfrm>
            <a:off x="1418477" y="5414833"/>
            <a:ext cx="2118414" cy="332113"/>
          </a:xfrm>
        </p:spPr>
        <p:txBody>
          <a:bodyPr rtlCol="0"/>
          <a:lstStyle/>
          <a:p>
            <a:pPr rtl="0"/>
            <a:r>
              <a:rPr lang="de-DE"/>
              <a:t>Ressortleiter Produkt</a:t>
            </a:r>
          </a:p>
        </p:txBody>
      </p:sp>
      <p:pic>
        <p:nvPicPr>
          <p:cNvPr id="83" name="Bildplatzhalter 82" descr="Porträtfoto des Teammitglieds">
            <a:extLst>
              <a:ext uri="{FF2B5EF4-FFF2-40B4-BE49-F238E27FC236}">
                <a16:creationId xmlns:a16="http://schemas.microsoft.com/office/drawing/2014/main" id="{2E4A589E-786B-463B-8DF7-CA41DD0A204C}"/>
              </a:ext>
            </a:extLst>
          </p:cNvPr>
          <p:cNvPicPr>
            <a:picLocks noGrp="1" noChangeAspect="1"/>
          </p:cNvPicPr>
          <p:nvPr>
            <p:ph type="pic" sz="quarter" idx="42"/>
          </p:nvPr>
        </p:nvPicPr>
        <p:blipFill rotWithShape="1">
          <a:blip r:embed="rId5" cstate="email">
            <a:extLst>
              <a:ext uri="{28A0092B-C50C-407E-A947-70E740481C1C}">
                <a14:useLocalDpi xmlns:a14="http://schemas.microsoft.com/office/drawing/2010/main"/>
              </a:ext>
            </a:extLst>
          </a:blip>
          <a:srcRect/>
          <a:stretch/>
        </p:blipFill>
        <p:spPr>
          <a:xfrm>
            <a:off x="4422929" y="2319234"/>
            <a:ext cx="950588" cy="685062"/>
          </a:xfrm>
        </p:spPr>
      </p:pic>
      <p:sp>
        <p:nvSpPr>
          <p:cNvPr id="67" name="Textplatzhalter 66">
            <a:extLst>
              <a:ext uri="{FF2B5EF4-FFF2-40B4-BE49-F238E27FC236}">
                <a16:creationId xmlns:a16="http://schemas.microsoft.com/office/drawing/2014/main" id="{9664E4E5-3D93-4509-9139-0A14B33A1613}"/>
              </a:ext>
            </a:extLst>
          </p:cNvPr>
          <p:cNvSpPr>
            <a:spLocks noGrp="1"/>
          </p:cNvSpPr>
          <p:nvPr>
            <p:ph type="body" sz="quarter" idx="35"/>
          </p:nvPr>
        </p:nvSpPr>
        <p:spPr>
          <a:xfrm>
            <a:off x="3839016" y="3263610"/>
            <a:ext cx="2118414" cy="332113"/>
          </a:xfrm>
        </p:spPr>
        <p:txBody>
          <a:bodyPr rtlCol="0"/>
          <a:lstStyle/>
          <a:p>
            <a:pPr rtl="0"/>
            <a:r>
              <a:rPr lang="de-DE"/>
              <a:t>Mirjam Nilsson​​</a:t>
            </a:r>
          </a:p>
        </p:txBody>
      </p:sp>
      <p:sp>
        <p:nvSpPr>
          <p:cNvPr id="68" name="Textplatzhalter 67">
            <a:extLst>
              <a:ext uri="{FF2B5EF4-FFF2-40B4-BE49-F238E27FC236}">
                <a16:creationId xmlns:a16="http://schemas.microsoft.com/office/drawing/2014/main" id="{AD6F12FC-0EFA-4DAC-8AAF-5D91709926DD}"/>
              </a:ext>
            </a:extLst>
          </p:cNvPr>
          <p:cNvSpPr>
            <a:spLocks noGrp="1"/>
          </p:cNvSpPr>
          <p:nvPr>
            <p:ph type="body" sz="quarter" idx="36"/>
          </p:nvPr>
        </p:nvSpPr>
        <p:spPr>
          <a:xfrm>
            <a:off x="3839016" y="3579845"/>
            <a:ext cx="2118414" cy="390545"/>
          </a:xfrm>
        </p:spPr>
        <p:txBody>
          <a:bodyPr rtlCol="0"/>
          <a:lstStyle/>
          <a:p>
            <a:pPr rtl="0"/>
            <a:r>
              <a:rPr lang="de-DE"/>
              <a:t>Geschäftsführer</a:t>
            </a:r>
          </a:p>
        </p:txBody>
      </p:sp>
      <p:pic>
        <p:nvPicPr>
          <p:cNvPr id="91" name="Bildplatzhalter 90" descr="Porträtfoto des Teammitglieds">
            <a:extLst>
              <a:ext uri="{FF2B5EF4-FFF2-40B4-BE49-F238E27FC236}">
                <a16:creationId xmlns:a16="http://schemas.microsoft.com/office/drawing/2014/main" id="{E341D00F-0175-4E15-8366-2378C6E2A44E}"/>
              </a:ext>
            </a:extLst>
          </p:cNvPr>
          <p:cNvPicPr>
            <a:picLocks noGrp="1" noChangeAspect="1"/>
          </p:cNvPicPr>
          <p:nvPr>
            <p:ph type="pic" sz="quarter" idx="43"/>
          </p:nvPr>
        </p:nvPicPr>
        <p:blipFill rotWithShape="1">
          <a:blip r:embed="rId6" cstate="email">
            <a:extLst>
              <a:ext uri="{28A0092B-C50C-407E-A947-70E740481C1C}">
                <a14:useLocalDpi xmlns:a14="http://schemas.microsoft.com/office/drawing/2010/main"/>
              </a:ext>
            </a:extLst>
          </a:blip>
          <a:srcRect/>
          <a:stretch/>
        </p:blipFill>
        <p:spPr>
          <a:xfrm>
            <a:off x="4422929" y="4146775"/>
            <a:ext cx="950588" cy="685062"/>
          </a:xfrm>
        </p:spPr>
      </p:pic>
      <p:sp>
        <p:nvSpPr>
          <p:cNvPr id="58" name="Textplatzhalter 57">
            <a:extLst>
              <a:ext uri="{FF2B5EF4-FFF2-40B4-BE49-F238E27FC236}">
                <a16:creationId xmlns:a16="http://schemas.microsoft.com/office/drawing/2014/main" id="{23299CC1-2C81-4E16-B7C6-F769B7F4A08E}"/>
              </a:ext>
            </a:extLst>
          </p:cNvPr>
          <p:cNvSpPr>
            <a:spLocks noGrp="1"/>
          </p:cNvSpPr>
          <p:nvPr>
            <p:ph type="body" sz="quarter" idx="23"/>
          </p:nvPr>
        </p:nvSpPr>
        <p:spPr>
          <a:xfrm>
            <a:off x="3839016" y="5098599"/>
            <a:ext cx="2118414" cy="332113"/>
          </a:xfrm>
        </p:spPr>
        <p:txBody>
          <a:bodyPr rtlCol="0"/>
          <a:lstStyle/>
          <a:p>
            <a:pPr rtl="0"/>
            <a:r>
              <a:rPr lang="de-DE"/>
              <a:t>Rowan Murphy</a:t>
            </a:r>
          </a:p>
        </p:txBody>
      </p:sp>
      <p:sp>
        <p:nvSpPr>
          <p:cNvPr id="59" name="Textplatzhalter 58">
            <a:extLst>
              <a:ext uri="{FF2B5EF4-FFF2-40B4-BE49-F238E27FC236}">
                <a16:creationId xmlns:a16="http://schemas.microsoft.com/office/drawing/2014/main" id="{D1C0274F-55C3-450B-A3E2-358BF26EF707}"/>
              </a:ext>
            </a:extLst>
          </p:cNvPr>
          <p:cNvSpPr>
            <a:spLocks noGrp="1"/>
          </p:cNvSpPr>
          <p:nvPr>
            <p:ph type="body" sz="quarter" idx="24"/>
          </p:nvPr>
        </p:nvSpPr>
        <p:spPr>
          <a:xfrm>
            <a:off x="3839016" y="5414833"/>
            <a:ext cx="2118414" cy="332113"/>
          </a:xfrm>
        </p:spPr>
        <p:txBody>
          <a:bodyPr rtlCol="0"/>
          <a:lstStyle/>
          <a:p>
            <a:pPr rtl="0"/>
            <a:r>
              <a:rPr lang="de-DE"/>
              <a:t>SEO-Stratege</a:t>
            </a:r>
          </a:p>
        </p:txBody>
      </p:sp>
      <p:pic>
        <p:nvPicPr>
          <p:cNvPr id="85" name="Bildplatzhalter 84" descr="Porträtfoto des Teammitglieds">
            <a:extLst>
              <a:ext uri="{FF2B5EF4-FFF2-40B4-BE49-F238E27FC236}">
                <a16:creationId xmlns:a16="http://schemas.microsoft.com/office/drawing/2014/main" id="{2FE5C8ED-4313-4CE1-857E-8CC25262F270}"/>
              </a:ext>
            </a:extLst>
          </p:cNvPr>
          <p:cNvPicPr>
            <a:picLocks noGrp="1" noChangeAspect="1"/>
          </p:cNvPicPr>
          <p:nvPr>
            <p:ph type="pic" sz="quarter" idx="44"/>
          </p:nvPr>
        </p:nvPicPr>
        <p:blipFill rotWithShape="1">
          <a:blip r:embed="rId7" cstate="email">
            <a:extLst>
              <a:ext uri="{28A0092B-C50C-407E-A947-70E740481C1C}">
                <a14:useLocalDpi xmlns:a14="http://schemas.microsoft.com/office/drawing/2010/main"/>
              </a:ext>
            </a:extLst>
          </a:blip>
          <a:srcRect/>
          <a:stretch/>
        </p:blipFill>
        <p:spPr>
          <a:xfrm>
            <a:off x="6843713" y="2324100"/>
            <a:ext cx="950912" cy="684213"/>
          </a:xfrm>
        </p:spPr>
      </p:pic>
      <p:sp>
        <p:nvSpPr>
          <p:cNvPr id="69" name="Textplatzhalter 68">
            <a:extLst>
              <a:ext uri="{FF2B5EF4-FFF2-40B4-BE49-F238E27FC236}">
                <a16:creationId xmlns:a16="http://schemas.microsoft.com/office/drawing/2014/main" id="{FABD1D4E-FC09-4F2B-8F17-AF98A13983C1}"/>
              </a:ext>
            </a:extLst>
          </p:cNvPr>
          <p:cNvSpPr>
            <a:spLocks noGrp="1"/>
          </p:cNvSpPr>
          <p:nvPr>
            <p:ph type="body" sz="quarter" idx="37"/>
          </p:nvPr>
        </p:nvSpPr>
        <p:spPr>
          <a:xfrm>
            <a:off x="6259513" y="3263900"/>
            <a:ext cx="2117725" cy="331788"/>
          </a:xfrm>
        </p:spPr>
        <p:txBody>
          <a:bodyPr rtlCol="0"/>
          <a:lstStyle/>
          <a:p>
            <a:pPr rtl="0"/>
            <a:r>
              <a:rPr lang="de-DE"/>
              <a:t>Flora Berggren​​</a:t>
            </a:r>
          </a:p>
        </p:txBody>
      </p:sp>
      <p:sp>
        <p:nvSpPr>
          <p:cNvPr id="70" name="Textplatzhalter 69">
            <a:extLst>
              <a:ext uri="{FF2B5EF4-FFF2-40B4-BE49-F238E27FC236}">
                <a16:creationId xmlns:a16="http://schemas.microsoft.com/office/drawing/2014/main" id="{1F18C732-8166-490B-88AF-7DAC259EC731}"/>
              </a:ext>
            </a:extLst>
          </p:cNvPr>
          <p:cNvSpPr>
            <a:spLocks noGrp="1"/>
          </p:cNvSpPr>
          <p:nvPr>
            <p:ph type="body" sz="quarter" idx="38"/>
          </p:nvPr>
        </p:nvSpPr>
        <p:spPr>
          <a:xfrm>
            <a:off x="6259513" y="3579813"/>
            <a:ext cx="2117725" cy="390525"/>
          </a:xfrm>
        </p:spPr>
        <p:txBody>
          <a:bodyPr rtlCol="0"/>
          <a:lstStyle/>
          <a:p>
            <a:pPr rtl="0"/>
            <a:r>
              <a:rPr lang="de-DE"/>
              <a:t>Betriebsleiter</a:t>
            </a:r>
          </a:p>
        </p:txBody>
      </p:sp>
      <p:pic>
        <p:nvPicPr>
          <p:cNvPr id="93" name="Bildplatzhalter 92" descr="Porträtfoto des Teammitglieds">
            <a:extLst>
              <a:ext uri="{FF2B5EF4-FFF2-40B4-BE49-F238E27FC236}">
                <a16:creationId xmlns:a16="http://schemas.microsoft.com/office/drawing/2014/main" id="{3AF30DC1-21C9-47E9-AF2B-F8B3F91D0EE3}"/>
              </a:ext>
            </a:extLst>
          </p:cNvPr>
          <p:cNvPicPr>
            <a:picLocks noGrp="1" noChangeAspect="1"/>
          </p:cNvPicPr>
          <p:nvPr>
            <p:ph type="pic" sz="quarter" idx="45"/>
          </p:nvPr>
        </p:nvPicPr>
        <p:blipFill rotWithShape="1">
          <a:blip r:embed="rId8" cstate="email">
            <a:extLst>
              <a:ext uri="{28A0092B-C50C-407E-A947-70E740481C1C}">
                <a14:useLocalDpi xmlns:a14="http://schemas.microsoft.com/office/drawing/2010/main"/>
              </a:ext>
            </a:extLst>
          </a:blip>
          <a:srcRect/>
          <a:stretch/>
        </p:blipFill>
        <p:spPr>
          <a:xfrm>
            <a:off x="6843468" y="4151485"/>
            <a:ext cx="950588" cy="685062"/>
          </a:xfrm>
        </p:spPr>
      </p:pic>
      <p:sp>
        <p:nvSpPr>
          <p:cNvPr id="60" name="Textplatzhalter 59">
            <a:extLst>
              <a:ext uri="{FF2B5EF4-FFF2-40B4-BE49-F238E27FC236}">
                <a16:creationId xmlns:a16="http://schemas.microsoft.com/office/drawing/2014/main" id="{8FD47014-75C6-4E93-9095-F9CF10EFC237}"/>
              </a:ext>
            </a:extLst>
          </p:cNvPr>
          <p:cNvSpPr>
            <a:spLocks noGrp="1"/>
          </p:cNvSpPr>
          <p:nvPr>
            <p:ph type="body" sz="quarter" idx="25"/>
          </p:nvPr>
        </p:nvSpPr>
        <p:spPr>
          <a:xfrm>
            <a:off x="6259555" y="5098599"/>
            <a:ext cx="2118414" cy="332113"/>
          </a:xfrm>
        </p:spPr>
        <p:txBody>
          <a:bodyPr rtlCol="0"/>
          <a:lstStyle/>
          <a:p>
            <a:pPr rtl="0"/>
            <a:r>
              <a:rPr lang="de-DE"/>
              <a:t>Elizabeth Moore</a:t>
            </a:r>
          </a:p>
        </p:txBody>
      </p:sp>
      <p:sp>
        <p:nvSpPr>
          <p:cNvPr id="61" name="Textplatzhalter 60">
            <a:extLst>
              <a:ext uri="{FF2B5EF4-FFF2-40B4-BE49-F238E27FC236}">
                <a16:creationId xmlns:a16="http://schemas.microsoft.com/office/drawing/2014/main" id="{A73BE76A-5836-42C2-998C-C831661CB6E0}"/>
              </a:ext>
            </a:extLst>
          </p:cNvPr>
          <p:cNvSpPr>
            <a:spLocks noGrp="1"/>
          </p:cNvSpPr>
          <p:nvPr>
            <p:ph type="body" sz="quarter" idx="26"/>
          </p:nvPr>
        </p:nvSpPr>
        <p:spPr>
          <a:xfrm>
            <a:off x="6259555" y="5414833"/>
            <a:ext cx="2118414" cy="332113"/>
          </a:xfrm>
        </p:spPr>
        <p:txBody>
          <a:bodyPr rtlCol="0"/>
          <a:lstStyle/>
          <a:p>
            <a:pPr rtl="0"/>
            <a:r>
              <a:rPr lang="de-DE"/>
              <a:t>Produktdesigner</a:t>
            </a:r>
          </a:p>
        </p:txBody>
      </p:sp>
      <p:pic>
        <p:nvPicPr>
          <p:cNvPr id="87" name="Bildplatzhalter 86" descr="Porträtfoto des Teammitglieds">
            <a:extLst>
              <a:ext uri="{FF2B5EF4-FFF2-40B4-BE49-F238E27FC236}">
                <a16:creationId xmlns:a16="http://schemas.microsoft.com/office/drawing/2014/main" id="{0FF1B6AC-EE81-4A4B-B19E-BDB3DDFC337F}"/>
              </a:ext>
            </a:extLst>
          </p:cNvPr>
          <p:cNvPicPr>
            <a:picLocks noGrp="1" noChangeAspect="1"/>
          </p:cNvPicPr>
          <p:nvPr>
            <p:ph type="pic" sz="quarter" idx="46"/>
          </p:nvPr>
        </p:nvPicPr>
        <p:blipFill rotWithShape="1">
          <a:blip r:embed="rId9" cstate="email">
            <a:extLst>
              <a:ext uri="{28A0092B-C50C-407E-A947-70E740481C1C}">
                <a14:useLocalDpi xmlns:a14="http://schemas.microsoft.com/office/drawing/2010/main"/>
              </a:ext>
            </a:extLst>
          </a:blip>
          <a:srcRect/>
          <a:stretch/>
        </p:blipFill>
        <p:spPr>
          <a:xfrm>
            <a:off x="9264007" y="2315923"/>
            <a:ext cx="950588" cy="685062"/>
          </a:xfrm>
        </p:spPr>
      </p:pic>
      <p:sp>
        <p:nvSpPr>
          <p:cNvPr id="71" name="Textplatzhalter 70">
            <a:extLst>
              <a:ext uri="{FF2B5EF4-FFF2-40B4-BE49-F238E27FC236}">
                <a16:creationId xmlns:a16="http://schemas.microsoft.com/office/drawing/2014/main" id="{A8E83FE3-9E7E-4BCA-A0EC-6584A53C52AC}"/>
              </a:ext>
            </a:extLst>
          </p:cNvPr>
          <p:cNvSpPr>
            <a:spLocks noGrp="1"/>
          </p:cNvSpPr>
          <p:nvPr>
            <p:ph type="body" sz="quarter" idx="39"/>
          </p:nvPr>
        </p:nvSpPr>
        <p:spPr>
          <a:xfrm>
            <a:off x="8680094" y="3263610"/>
            <a:ext cx="2118415" cy="332113"/>
          </a:xfrm>
        </p:spPr>
        <p:txBody>
          <a:bodyPr rtlCol="0"/>
          <a:lstStyle/>
          <a:p>
            <a:pPr rtl="0"/>
            <a:r>
              <a:rPr lang="de-DE"/>
              <a:t>Rajesh Santoshi​​</a:t>
            </a:r>
          </a:p>
        </p:txBody>
      </p:sp>
      <p:sp>
        <p:nvSpPr>
          <p:cNvPr id="72" name="Textplatzhalter 71">
            <a:extLst>
              <a:ext uri="{FF2B5EF4-FFF2-40B4-BE49-F238E27FC236}">
                <a16:creationId xmlns:a16="http://schemas.microsoft.com/office/drawing/2014/main" id="{6D022823-DA88-4000-AF5C-DD9D86AAB18B}"/>
              </a:ext>
            </a:extLst>
          </p:cNvPr>
          <p:cNvSpPr>
            <a:spLocks noGrp="1"/>
          </p:cNvSpPr>
          <p:nvPr>
            <p:ph type="body" sz="quarter" idx="40"/>
          </p:nvPr>
        </p:nvSpPr>
        <p:spPr>
          <a:xfrm>
            <a:off x="8680094" y="3579845"/>
            <a:ext cx="2118415" cy="390545"/>
          </a:xfrm>
        </p:spPr>
        <p:txBody>
          <a:bodyPr rtlCol="0"/>
          <a:lstStyle/>
          <a:p>
            <a:pPr rtl="0"/>
            <a:r>
              <a:rPr lang="de-DE"/>
              <a:t>Ressortleiter Marketing</a:t>
            </a:r>
          </a:p>
        </p:txBody>
      </p:sp>
      <p:pic>
        <p:nvPicPr>
          <p:cNvPr id="95" name="Bildplatzhalter 94" descr="Porträtfoto des Teammitglieds">
            <a:extLst>
              <a:ext uri="{FF2B5EF4-FFF2-40B4-BE49-F238E27FC236}">
                <a16:creationId xmlns:a16="http://schemas.microsoft.com/office/drawing/2014/main" id="{37ED6110-7F2F-4387-B985-9EA6F99A6873}"/>
              </a:ext>
            </a:extLst>
          </p:cNvPr>
          <p:cNvPicPr>
            <a:picLocks noGrp="1" noChangeAspect="1"/>
          </p:cNvPicPr>
          <p:nvPr>
            <p:ph type="pic" sz="quarter" idx="47"/>
          </p:nvPr>
        </p:nvPicPr>
        <p:blipFill rotWithShape="1">
          <a:blip r:embed="rId10" cstate="email">
            <a:extLst>
              <a:ext uri="{28A0092B-C50C-407E-A947-70E740481C1C}">
                <a14:useLocalDpi xmlns:a14="http://schemas.microsoft.com/office/drawing/2010/main"/>
              </a:ext>
            </a:extLst>
          </a:blip>
          <a:srcRect/>
          <a:stretch/>
        </p:blipFill>
        <p:spPr>
          <a:xfrm>
            <a:off x="9264007" y="4143464"/>
            <a:ext cx="950588" cy="685062"/>
          </a:xfrm>
        </p:spPr>
      </p:pic>
      <p:sp>
        <p:nvSpPr>
          <p:cNvPr id="62" name="Textplatzhalter 61">
            <a:extLst>
              <a:ext uri="{FF2B5EF4-FFF2-40B4-BE49-F238E27FC236}">
                <a16:creationId xmlns:a16="http://schemas.microsoft.com/office/drawing/2014/main" id="{7A0D945A-0CB5-4BDE-87F3-2853FB792A01}"/>
              </a:ext>
            </a:extLst>
          </p:cNvPr>
          <p:cNvSpPr>
            <a:spLocks noGrp="1"/>
          </p:cNvSpPr>
          <p:nvPr>
            <p:ph type="body" sz="quarter" idx="27"/>
          </p:nvPr>
        </p:nvSpPr>
        <p:spPr>
          <a:xfrm>
            <a:off x="8680094" y="5098599"/>
            <a:ext cx="2118415" cy="332113"/>
          </a:xfrm>
        </p:spPr>
        <p:txBody>
          <a:bodyPr rtlCol="0"/>
          <a:lstStyle/>
          <a:p>
            <a:pPr rtl="0"/>
            <a:r>
              <a:rPr lang="de-DE"/>
              <a:t>Robin Kline​</a:t>
            </a:r>
          </a:p>
        </p:txBody>
      </p:sp>
      <p:sp>
        <p:nvSpPr>
          <p:cNvPr id="63" name="Textplatzhalter 62">
            <a:extLst>
              <a:ext uri="{FF2B5EF4-FFF2-40B4-BE49-F238E27FC236}">
                <a16:creationId xmlns:a16="http://schemas.microsoft.com/office/drawing/2014/main" id="{E6D9BF16-DF26-45DE-95BD-89F3AC75075D}"/>
              </a:ext>
            </a:extLst>
          </p:cNvPr>
          <p:cNvSpPr>
            <a:spLocks noGrp="1"/>
          </p:cNvSpPr>
          <p:nvPr>
            <p:ph type="body" sz="quarter" idx="28"/>
          </p:nvPr>
        </p:nvSpPr>
        <p:spPr>
          <a:xfrm>
            <a:off x="8680094" y="5414833"/>
            <a:ext cx="2118415" cy="332113"/>
          </a:xfrm>
        </p:spPr>
        <p:txBody>
          <a:bodyPr rtlCol="0"/>
          <a:lstStyle/>
          <a:p>
            <a:pPr rtl="0"/>
            <a:r>
              <a:rPr lang="de-DE"/>
              <a:t>Inhaltsentwickler</a:t>
            </a:r>
          </a:p>
        </p:txBody>
      </p:sp>
      <p:sp>
        <p:nvSpPr>
          <p:cNvPr id="6" name="Fußzeilenplatzhalter 5">
            <a:extLst>
              <a:ext uri="{FF2B5EF4-FFF2-40B4-BE49-F238E27FC236}">
                <a16:creationId xmlns:a16="http://schemas.microsoft.com/office/drawing/2014/main" id="{93333151-11E7-4418-96AB-ED268A7DD199}"/>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7" name="Foliennummernplatzhalter 6">
            <a:extLst>
              <a:ext uri="{FF2B5EF4-FFF2-40B4-BE49-F238E27FC236}">
                <a16:creationId xmlns:a16="http://schemas.microsoft.com/office/drawing/2014/main" id="{A6E126F8-D496-4E7C-A098-9020927A00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21</a:t>
            </a:fld>
            <a:endParaRPr lang="de-DE"/>
          </a:p>
        </p:txBody>
      </p:sp>
    </p:spTree>
    <p:extLst>
      <p:ext uri="{BB962C8B-B14F-4D97-AF65-F5344CB8AC3E}">
        <p14:creationId xmlns:p14="http://schemas.microsoft.com/office/powerpoint/2010/main" val="39314517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Bildplatzhalter 7" descr="Eine Frau, die auf einen Bildschirm mit kleinen Schreib- und Gleitdiagrammen blickt">
            <a:extLst>
              <a:ext uri="{FF2B5EF4-FFF2-40B4-BE49-F238E27FC236}">
                <a16:creationId xmlns:a16="http://schemas.microsoft.com/office/drawing/2014/main" id="{A0A99AB3-33D7-48CE-8A78-BEB8D7179FF8}"/>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a:off x="0" y="0"/>
            <a:ext cx="12192000" cy="6858000"/>
          </a:xfrm>
        </p:spPr>
      </p:pic>
      <p:sp>
        <p:nvSpPr>
          <p:cNvPr id="20" name="Titel 19">
            <a:extLst>
              <a:ext uri="{FF2B5EF4-FFF2-40B4-BE49-F238E27FC236}">
                <a16:creationId xmlns:a16="http://schemas.microsoft.com/office/drawing/2014/main" id="{940324F9-ABF9-4A46-B5E4-21164FADAD0C}"/>
              </a:ext>
            </a:extLst>
          </p:cNvPr>
          <p:cNvSpPr>
            <a:spLocks noGrp="1"/>
          </p:cNvSpPr>
          <p:nvPr>
            <p:ph type="title"/>
          </p:nvPr>
        </p:nvSpPr>
        <p:spPr/>
        <p:txBody>
          <a:bodyPr rtlCol="0"/>
          <a:lstStyle/>
          <a:p>
            <a:pPr rtl="0"/>
            <a:r>
              <a:rPr lang="de-DE"/>
              <a:t>Zusammenfassung</a:t>
            </a:r>
          </a:p>
        </p:txBody>
      </p:sp>
      <p:sp>
        <p:nvSpPr>
          <p:cNvPr id="11" name="Textplatzhalter 10">
            <a:extLst>
              <a:ext uri="{FF2B5EF4-FFF2-40B4-BE49-F238E27FC236}">
                <a16:creationId xmlns:a16="http://schemas.microsoft.com/office/drawing/2014/main" id="{019E4131-A9F1-45A1-94C6-3C559ABBE9C6}"/>
              </a:ext>
            </a:extLst>
          </p:cNvPr>
          <p:cNvSpPr>
            <a:spLocks noGrp="1"/>
          </p:cNvSpPr>
          <p:nvPr>
            <p:ph type="body" sz="quarter" idx="15"/>
          </p:nvPr>
        </p:nvSpPr>
        <p:spPr>
          <a:xfrm>
            <a:off x="577993" y="2689071"/>
            <a:ext cx="4567209" cy="2483564"/>
          </a:xfrm>
        </p:spPr>
        <p:txBody>
          <a:bodyPr rtlCol="0"/>
          <a:lstStyle/>
          <a:p>
            <a:pPr rtl="0"/>
            <a:r>
              <a:rPr lang="de-DE" sz="1200"/>
              <a:t>Bei Contoso ist es unsere Überzeugung, 110 % zu geben. Indem wir die Kreis bei der Aufgabenverwaltung schließen und die neueste Technologie verwenden, helfen wir Unternehmen, zu wachsen und eine kundenorientierte Denkweise zu fördern. Wir sind erfolgreich, weil wir den Markt kennen und ein großartiges Team hinter unserem Produkt steht. Wie unser Geschäftsführer sagt: „Effizienzen entstehen durch eine proaktive Umgestaltung unserer Geschäftsabläufe.“</a:t>
            </a:r>
          </a:p>
        </p:txBody>
      </p:sp>
      <p:sp>
        <p:nvSpPr>
          <p:cNvPr id="15" name="Fußzeilenplatzhalter 14">
            <a:extLst>
              <a:ext uri="{FF2B5EF4-FFF2-40B4-BE49-F238E27FC236}">
                <a16:creationId xmlns:a16="http://schemas.microsoft.com/office/drawing/2014/main" id="{B637D303-3D91-4DF5-9E06-C9394D714301}"/>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6" name="Foliennummernplatzhalter 15">
            <a:extLst>
              <a:ext uri="{FF2B5EF4-FFF2-40B4-BE49-F238E27FC236}">
                <a16:creationId xmlns:a16="http://schemas.microsoft.com/office/drawing/2014/main" id="{485FA840-9C16-45D8-8B50-7DC1A5DF3CF4}"/>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22</a:t>
            </a:fld>
            <a:endParaRPr lang="de-DE"/>
          </a:p>
        </p:txBody>
      </p:sp>
    </p:spTree>
    <p:extLst>
      <p:ext uri="{BB962C8B-B14F-4D97-AF65-F5344CB8AC3E}">
        <p14:creationId xmlns:p14="http://schemas.microsoft.com/office/powerpoint/2010/main" val="19878452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el 14">
            <a:extLst>
              <a:ext uri="{FF2B5EF4-FFF2-40B4-BE49-F238E27FC236}">
                <a16:creationId xmlns:a16="http://schemas.microsoft.com/office/drawing/2014/main" id="{FE60C9E5-E020-489F-8A9F-BCBE2A0C3BBC}"/>
              </a:ext>
            </a:extLst>
          </p:cNvPr>
          <p:cNvSpPr>
            <a:spLocks noGrp="1"/>
          </p:cNvSpPr>
          <p:nvPr>
            <p:ph type="title"/>
          </p:nvPr>
        </p:nvSpPr>
        <p:spPr/>
        <p:txBody>
          <a:bodyPr rtlCol="0"/>
          <a:lstStyle/>
          <a:p>
            <a:pPr rtl="0"/>
            <a:r>
              <a:rPr lang="de-DE"/>
              <a:t>Vielen Dank</a:t>
            </a:r>
          </a:p>
        </p:txBody>
      </p:sp>
      <p:sp>
        <p:nvSpPr>
          <p:cNvPr id="11" name="Fußzeilenplatzhalter 10">
            <a:extLst>
              <a:ext uri="{FF2B5EF4-FFF2-40B4-BE49-F238E27FC236}">
                <a16:creationId xmlns:a16="http://schemas.microsoft.com/office/drawing/2014/main" id="{313ACD80-E8DD-409F-A517-A832D3421C83}"/>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12" name="Foliennummernplatzhalter 11">
            <a:extLst>
              <a:ext uri="{FF2B5EF4-FFF2-40B4-BE49-F238E27FC236}">
                <a16:creationId xmlns:a16="http://schemas.microsoft.com/office/drawing/2014/main" id="{1F967A96-6B86-484C-8592-14A44DA72C4F}"/>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23</a:t>
            </a:fld>
            <a:endParaRPr lang="de-DE"/>
          </a:p>
        </p:txBody>
      </p:sp>
    </p:spTree>
    <p:extLst>
      <p:ext uri="{BB962C8B-B14F-4D97-AF65-F5344CB8AC3E}">
        <p14:creationId xmlns:p14="http://schemas.microsoft.com/office/powerpoint/2010/main" val="150569690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el 33">
            <a:extLst>
              <a:ext uri="{FF2B5EF4-FFF2-40B4-BE49-F238E27FC236}">
                <a16:creationId xmlns:a16="http://schemas.microsoft.com/office/drawing/2014/main" id="{01A4D341-9CED-415E-A417-C204833D5641}"/>
              </a:ext>
            </a:extLst>
          </p:cNvPr>
          <p:cNvSpPr>
            <a:spLocks noGrp="1"/>
          </p:cNvSpPr>
          <p:nvPr>
            <p:ph type="title"/>
          </p:nvPr>
        </p:nvSpPr>
        <p:spPr/>
        <p:txBody>
          <a:bodyPr rtlCol="0">
            <a:normAutofit fontScale="90000"/>
          </a:bodyPr>
          <a:lstStyle/>
          <a:p>
            <a:pPr rtl="0"/>
            <a:r>
              <a:rPr lang="de-DE" sz="2800" b="0" i="0" u="none" strike="noStrike" kern="1200" cap="all" spc="400" normalizeH="0" dirty="0">
                <a:ln w="19050">
                  <a:solidFill>
                    <a:schemeClr val="accent5"/>
                  </a:solidFill>
                </a:ln>
                <a:noFill/>
                <a:effectLst/>
                <a:uLnTx/>
                <a:uFillTx/>
                <a:ea typeface="+mn-ea"/>
                <a:cs typeface="+mn-cs"/>
              </a:rPr>
              <a:t>Problem</a:t>
            </a:r>
            <a:endParaRPr lang="de-DE" dirty="0"/>
          </a:p>
        </p:txBody>
      </p:sp>
      <p:pic>
        <p:nvPicPr>
          <p:cNvPr id="52" name="Bildplatzhalter 51" descr="Eine Nahaufnahme einer Person mit Brille und die Maße der Augen">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3" cstate="email">
            <a:extLst>
              <a:ext uri="{28A0092B-C50C-407E-A947-70E740481C1C}">
                <a14:useLocalDpi xmlns:a14="http://schemas.microsoft.com/office/drawing/2010/main"/>
              </a:ext>
            </a:extLst>
          </a:blip>
          <a:srcRect/>
          <a:stretch/>
        </p:blipFill>
        <p:spPr>
          <a:xfrm flipH="1">
            <a:off x="0" y="729926"/>
            <a:ext cx="3581400" cy="5388772"/>
          </a:xfrm>
        </p:spPr>
      </p:pic>
      <p:sp>
        <p:nvSpPr>
          <p:cNvPr id="64" name="Textplatzhalter 63">
            <a:extLst>
              <a:ext uri="{FF2B5EF4-FFF2-40B4-BE49-F238E27FC236}">
                <a16:creationId xmlns:a16="http://schemas.microsoft.com/office/drawing/2014/main" id="{65AD76B6-01DC-462A-9FF0-16CC82FBDBE0}"/>
              </a:ext>
            </a:extLst>
          </p:cNvPr>
          <p:cNvSpPr>
            <a:spLocks noGrp="1"/>
          </p:cNvSpPr>
          <p:nvPr>
            <p:ph type="body" sz="quarter" idx="22"/>
          </p:nvPr>
        </p:nvSpPr>
        <p:spPr>
          <a:xfrm>
            <a:off x="4065517" y="1921400"/>
            <a:ext cx="2289974" cy="365125"/>
          </a:xfrm>
        </p:spPr>
        <p:txBody>
          <a:bodyPr rtlCol="0"/>
          <a:lstStyle/>
          <a:p>
            <a:pPr rtl="0"/>
            <a:r>
              <a:rPr lang="de-DE" dirty="0"/>
              <a:t>Material </a:t>
            </a:r>
          </a:p>
        </p:txBody>
      </p:sp>
      <p:sp>
        <p:nvSpPr>
          <p:cNvPr id="63" name="Textplatzhalter 62">
            <a:extLst>
              <a:ext uri="{FF2B5EF4-FFF2-40B4-BE49-F238E27FC236}">
                <a16:creationId xmlns:a16="http://schemas.microsoft.com/office/drawing/2014/main" id="{831B3626-E1D2-42AE-AB45-94BC5112D8FC}"/>
              </a:ext>
            </a:extLst>
          </p:cNvPr>
          <p:cNvSpPr>
            <a:spLocks noGrp="1"/>
          </p:cNvSpPr>
          <p:nvPr>
            <p:ph type="body" sz="quarter" idx="16"/>
          </p:nvPr>
        </p:nvSpPr>
        <p:spPr>
          <a:xfrm>
            <a:off x="6746476" y="1921400"/>
            <a:ext cx="2289974" cy="365125"/>
          </a:xfrm>
        </p:spPr>
        <p:txBody>
          <a:bodyPr rtlCol="0"/>
          <a:lstStyle/>
          <a:p>
            <a:pPr rtl="0"/>
            <a:r>
              <a:rPr lang="de-DE" dirty="0"/>
              <a:t>Montage</a:t>
            </a:r>
          </a:p>
        </p:txBody>
      </p:sp>
      <p:sp>
        <p:nvSpPr>
          <p:cNvPr id="67" name="Textplatzhalter 66">
            <a:extLst>
              <a:ext uri="{FF2B5EF4-FFF2-40B4-BE49-F238E27FC236}">
                <a16:creationId xmlns:a16="http://schemas.microsoft.com/office/drawing/2014/main" id="{3705D4B7-D21E-458D-B289-A189923D7B3E}"/>
              </a:ext>
            </a:extLst>
          </p:cNvPr>
          <p:cNvSpPr>
            <a:spLocks noGrp="1"/>
          </p:cNvSpPr>
          <p:nvPr>
            <p:ph type="body" sz="quarter" idx="25"/>
          </p:nvPr>
        </p:nvSpPr>
        <p:spPr>
          <a:xfrm>
            <a:off x="9417910" y="1921400"/>
            <a:ext cx="2555554" cy="365125"/>
          </a:xfrm>
        </p:spPr>
        <p:txBody>
          <a:bodyPr rtlCol="0">
            <a:normAutofit/>
          </a:bodyPr>
          <a:lstStyle/>
          <a:p>
            <a:pPr rtl="0"/>
            <a:r>
              <a:rPr lang="de-DE" dirty="0"/>
              <a:t>Implementierung</a:t>
            </a:r>
          </a:p>
        </p:txBody>
      </p:sp>
      <p:sp>
        <p:nvSpPr>
          <p:cNvPr id="43" name="Textplatzhalter 42">
            <a:extLst>
              <a:ext uri="{FF2B5EF4-FFF2-40B4-BE49-F238E27FC236}">
                <a16:creationId xmlns:a16="http://schemas.microsoft.com/office/drawing/2014/main" id="{80683256-31D4-4761-874B-66494293B9AF}"/>
              </a:ext>
            </a:extLst>
          </p:cNvPr>
          <p:cNvSpPr>
            <a:spLocks noGrp="1"/>
          </p:cNvSpPr>
          <p:nvPr>
            <p:ph type="body" sz="quarter" idx="18"/>
          </p:nvPr>
        </p:nvSpPr>
        <p:spPr>
          <a:xfrm>
            <a:off x="4065518" y="2245710"/>
            <a:ext cx="2289974" cy="1739538"/>
          </a:xfrm>
        </p:spPr>
        <p:txBody>
          <a:bodyPr rtlCol="0">
            <a:normAutofit/>
          </a:bodyPr>
          <a:lstStyle/>
          <a:p>
            <a:pPr rtl="0"/>
            <a:r>
              <a:rPr lang="de-DE" sz="1300" dirty="0"/>
              <a:t>Materialiste </a:t>
            </a:r>
          </a:p>
        </p:txBody>
      </p:sp>
      <p:sp>
        <p:nvSpPr>
          <p:cNvPr id="42" name="Textplatzhalter 41">
            <a:extLst>
              <a:ext uri="{FF2B5EF4-FFF2-40B4-BE49-F238E27FC236}">
                <a16:creationId xmlns:a16="http://schemas.microsoft.com/office/drawing/2014/main" id="{A68FF55C-6F05-48FC-9323-AB8D48077BE6}"/>
              </a:ext>
            </a:extLst>
          </p:cNvPr>
          <p:cNvSpPr>
            <a:spLocks noGrp="1"/>
          </p:cNvSpPr>
          <p:nvPr>
            <p:ph type="body" sz="quarter" idx="17"/>
          </p:nvPr>
        </p:nvSpPr>
        <p:spPr>
          <a:xfrm>
            <a:off x="6746476" y="2245710"/>
            <a:ext cx="2289974" cy="1739538"/>
          </a:xfrm>
        </p:spPr>
        <p:txBody>
          <a:bodyPr rtlCol="0">
            <a:normAutofit/>
          </a:bodyPr>
          <a:lstStyle/>
          <a:p>
            <a:pPr rtl="0"/>
            <a:r>
              <a:rPr lang="de-DE" sz="1300" dirty="0"/>
              <a:t>Montagearbeiten </a:t>
            </a:r>
          </a:p>
        </p:txBody>
      </p:sp>
      <p:sp>
        <p:nvSpPr>
          <p:cNvPr id="50" name="Textplatzhalter 49">
            <a:extLst>
              <a:ext uri="{FF2B5EF4-FFF2-40B4-BE49-F238E27FC236}">
                <a16:creationId xmlns:a16="http://schemas.microsoft.com/office/drawing/2014/main" id="{0868D1C0-8D01-4F5F-ADB2-2B0A4D1E744F}"/>
              </a:ext>
            </a:extLst>
          </p:cNvPr>
          <p:cNvSpPr>
            <a:spLocks noGrp="1"/>
          </p:cNvSpPr>
          <p:nvPr>
            <p:ph type="body" sz="quarter" idx="26"/>
          </p:nvPr>
        </p:nvSpPr>
        <p:spPr>
          <a:xfrm>
            <a:off x="9417910" y="2245710"/>
            <a:ext cx="2289974" cy="1739538"/>
          </a:xfrm>
        </p:spPr>
        <p:txBody>
          <a:bodyPr vert="horz" lIns="91440" tIns="45720" rIns="91440" bIns="45720" rtlCol="0" anchor="t">
            <a:normAutofit/>
          </a:bodyPr>
          <a:lstStyle/>
          <a:p>
            <a:pPr rtl="0"/>
            <a:r>
              <a:rPr lang="de-DE" sz="1300" dirty="0"/>
              <a:t>Display </a:t>
            </a:r>
          </a:p>
          <a:p>
            <a:pPr rtl="0"/>
            <a:r>
              <a:rPr lang="de-DE" sz="1300" dirty="0"/>
              <a:t>LED-Lichtstreifen</a:t>
            </a:r>
          </a:p>
          <a:p>
            <a:pPr rtl="0"/>
            <a:r>
              <a:rPr lang="de-DE" sz="1300" dirty="0"/>
              <a:t>Raspberry Pi</a:t>
            </a:r>
          </a:p>
        </p:txBody>
      </p:sp>
      <p:sp>
        <p:nvSpPr>
          <p:cNvPr id="66" name="Textplatzhalter 65">
            <a:extLst>
              <a:ext uri="{FF2B5EF4-FFF2-40B4-BE49-F238E27FC236}">
                <a16:creationId xmlns:a16="http://schemas.microsoft.com/office/drawing/2014/main" id="{AFE31293-F021-441C-AC98-EE94A46A408D}"/>
              </a:ext>
            </a:extLst>
          </p:cNvPr>
          <p:cNvSpPr>
            <a:spLocks noGrp="1"/>
          </p:cNvSpPr>
          <p:nvPr>
            <p:ph type="body" sz="quarter" idx="24"/>
          </p:nvPr>
        </p:nvSpPr>
        <p:spPr>
          <a:xfrm>
            <a:off x="4038600" y="3426675"/>
            <a:ext cx="2289972" cy="365125"/>
          </a:xfrm>
        </p:spPr>
        <p:txBody>
          <a:bodyPr rtlCol="0"/>
          <a:lstStyle/>
          <a:p>
            <a:pPr rtl="0"/>
            <a:r>
              <a:rPr lang="de-DE" dirty="0"/>
              <a:t>Software</a:t>
            </a:r>
          </a:p>
        </p:txBody>
      </p:sp>
      <p:sp>
        <p:nvSpPr>
          <p:cNvPr id="45" name="Textplatzhalter 44">
            <a:extLst>
              <a:ext uri="{FF2B5EF4-FFF2-40B4-BE49-F238E27FC236}">
                <a16:creationId xmlns:a16="http://schemas.microsoft.com/office/drawing/2014/main" id="{CC3342B2-173B-4413-BAB0-AF14408EA5FA}"/>
              </a:ext>
            </a:extLst>
          </p:cNvPr>
          <p:cNvSpPr>
            <a:spLocks noGrp="1"/>
          </p:cNvSpPr>
          <p:nvPr>
            <p:ph type="body" sz="quarter" idx="20"/>
          </p:nvPr>
        </p:nvSpPr>
        <p:spPr>
          <a:xfrm>
            <a:off x="4038601" y="3759038"/>
            <a:ext cx="2289972" cy="1457161"/>
          </a:xfrm>
        </p:spPr>
        <p:txBody>
          <a:bodyPr rtlCol="0">
            <a:normAutofit/>
          </a:bodyPr>
          <a:lstStyle/>
          <a:p>
            <a:pPr rtl="0"/>
            <a:r>
              <a:rPr lang="de-DE" sz="1300" dirty="0"/>
              <a:t>Display</a:t>
            </a:r>
          </a:p>
          <a:p>
            <a:pPr rtl="0"/>
            <a:r>
              <a:rPr lang="de-DE" sz="1300" dirty="0"/>
              <a:t>LED-Streifen</a:t>
            </a:r>
          </a:p>
        </p:txBody>
      </p:sp>
      <p:sp>
        <p:nvSpPr>
          <p:cNvPr id="4" name="Fußzeilenplatzhalter 3">
            <a:extLst>
              <a:ext uri="{FF2B5EF4-FFF2-40B4-BE49-F238E27FC236}">
                <a16:creationId xmlns:a16="http://schemas.microsoft.com/office/drawing/2014/main" id="{FB7B4B2C-1327-46DF-8812-DDB6FD9420EA}"/>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5" name="Foliennummernplatzhalt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3</a:t>
            </a:fld>
            <a:endParaRPr lang="de-DE"/>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el 32">
            <a:extLst>
              <a:ext uri="{FF2B5EF4-FFF2-40B4-BE49-F238E27FC236}">
                <a16:creationId xmlns:a16="http://schemas.microsoft.com/office/drawing/2014/main" id="{4F4C28E4-6D60-402B-8F22-B1AED571D98D}"/>
              </a:ext>
            </a:extLst>
          </p:cNvPr>
          <p:cNvSpPr>
            <a:spLocks noGrp="1"/>
          </p:cNvSpPr>
          <p:nvPr>
            <p:ph type="title"/>
          </p:nvPr>
        </p:nvSpPr>
        <p:spPr>
          <a:xfrm>
            <a:off x="826199" y="2768600"/>
            <a:ext cx="3697244" cy="1129164"/>
          </a:xfrm>
        </p:spPr>
        <p:txBody>
          <a:bodyPr rtlCol="0"/>
          <a:lstStyle/>
          <a:p>
            <a:pPr rtl="0"/>
            <a:r>
              <a:rPr lang="de-DE" dirty="0"/>
              <a:t>Materialliste</a:t>
            </a:r>
          </a:p>
        </p:txBody>
      </p:sp>
      <p:sp>
        <p:nvSpPr>
          <p:cNvPr id="4" name="Fußzeilenplatzhalter 3">
            <a:extLst>
              <a:ext uri="{FF2B5EF4-FFF2-40B4-BE49-F238E27FC236}">
                <a16:creationId xmlns:a16="http://schemas.microsoft.com/office/drawing/2014/main" id="{D5B8CC62-3752-4A6C-9525-AFDDDAFE21EF}"/>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5" name="Foliennummernplatzhalt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a:t>4</a:t>
            </a:fld>
            <a:endParaRPr lang="de-DE"/>
          </a:p>
        </p:txBody>
      </p:sp>
      <p:graphicFrame>
        <p:nvGraphicFramePr>
          <p:cNvPr id="20" name="Tabelle 19">
            <a:extLst>
              <a:ext uri="{FF2B5EF4-FFF2-40B4-BE49-F238E27FC236}">
                <a16:creationId xmlns:a16="http://schemas.microsoft.com/office/drawing/2014/main" id="{40D022E3-1165-A3EE-A8BA-DDD0CCD04D3E}"/>
              </a:ext>
            </a:extLst>
          </p:cNvPr>
          <p:cNvGraphicFramePr>
            <a:graphicFrameLocks noGrp="1"/>
          </p:cNvGraphicFramePr>
          <p:nvPr>
            <p:extLst>
              <p:ext uri="{D42A27DB-BD31-4B8C-83A1-F6EECF244321}">
                <p14:modId xmlns:p14="http://schemas.microsoft.com/office/powerpoint/2010/main" val="2673769240"/>
              </p:ext>
            </p:extLst>
          </p:nvPr>
        </p:nvGraphicFramePr>
        <p:xfrm>
          <a:off x="5953991" y="1043707"/>
          <a:ext cx="4398818" cy="1854200"/>
        </p:xfrm>
        <a:graphic>
          <a:graphicData uri="http://schemas.openxmlformats.org/drawingml/2006/table">
            <a:tbl>
              <a:tblPr firstRow="1" bandRow="1">
                <a:tableStyleId>{5C22544A-7EE6-4342-B048-85BDC9FD1C3A}</a:tableStyleId>
              </a:tblPr>
              <a:tblGrid>
                <a:gridCol w="4398818">
                  <a:extLst>
                    <a:ext uri="{9D8B030D-6E8A-4147-A177-3AD203B41FA5}">
                      <a16:colId xmlns:a16="http://schemas.microsoft.com/office/drawing/2014/main" val="856757947"/>
                    </a:ext>
                  </a:extLst>
                </a:gridCol>
              </a:tblGrid>
              <a:tr h="370840">
                <a:tc>
                  <a:txBody>
                    <a:bodyPr/>
                    <a:lstStyle/>
                    <a:p>
                      <a:pPr algn="ctr"/>
                      <a:r>
                        <a:rPr lang="de-DE" dirty="0"/>
                        <a:t>Spiegel </a:t>
                      </a:r>
                    </a:p>
                  </a:txBody>
                  <a:tcPr/>
                </a:tc>
                <a:extLst>
                  <a:ext uri="{0D108BD9-81ED-4DB2-BD59-A6C34878D82A}">
                    <a16:rowId xmlns:a16="http://schemas.microsoft.com/office/drawing/2014/main" val="3584834658"/>
                  </a:ext>
                </a:extLst>
              </a:tr>
              <a:tr h="370840">
                <a:tc>
                  <a:txBody>
                    <a:bodyPr/>
                    <a:lstStyle/>
                    <a:p>
                      <a:r>
                        <a:rPr lang="de-DE" dirty="0"/>
                        <a:t>Plexiglas </a:t>
                      </a:r>
                    </a:p>
                  </a:txBody>
                  <a:tcPr/>
                </a:tc>
                <a:extLst>
                  <a:ext uri="{0D108BD9-81ED-4DB2-BD59-A6C34878D82A}">
                    <a16:rowId xmlns:a16="http://schemas.microsoft.com/office/drawing/2014/main" val="3619284051"/>
                  </a:ext>
                </a:extLst>
              </a:tr>
              <a:tr h="370840">
                <a:tc>
                  <a:txBody>
                    <a:bodyPr/>
                    <a:lstStyle/>
                    <a:p>
                      <a:r>
                        <a:rPr lang="de-DE" dirty="0"/>
                        <a:t>Spiegelfolie</a:t>
                      </a:r>
                    </a:p>
                  </a:txBody>
                  <a:tcPr/>
                </a:tc>
                <a:extLst>
                  <a:ext uri="{0D108BD9-81ED-4DB2-BD59-A6C34878D82A}">
                    <a16:rowId xmlns:a16="http://schemas.microsoft.com/office/drawing/2014/main" val="194043829"/>
                  </a:ext>
                </a:extLst>
              </a:tr>
              <a:tr h="370840">
                <a:tc>
                  <a:txBody>
                    <a:bodyPr/>
                    <a:lstStyle/>
                    <a:p>
                      <a:r>
                        <a:rPr lang="de-DE" dirty="0"/>
                        <a:t>Rahmenholz </a:t>
                      </a:r>
                    </a:p>
                  </a:txBody>
                  <a:tcPr/>
                </a:tc>
                <a:extLst>
                  <a:ext uri="{0D108BD9-81ED-4DB2-BD59-A6C34878D82A}">
                    <a16:rowId xmlns:a16="http://schemas.microsoft.com/office/drawing/2014/main" val="1987516873"/>
                  </a:ext>
                </a:extLst>
              </a:tr>
              <a:tr h="370840">
                <a:tc>
                  <a:txBody>
                    <a:bodyPr/>
                    <a:lstStyle/>
                    <a:p>
                      <a:r>
                        <a:rPr lang="de-DE" dirty="0"/>
                        <a:t>Spiegel </a:t>
                      </a:r>
                    </a:p>
                  </a:txBody>
                  <a:tcPr/>
                </a:tc>
                <a:extLst>
                  <a:ext uri="{0D108BD9-81ED-4DB2-BD59-A6C34878D82A}">
                    <a16:rowId xmlns:a16="http://schemas.microsoft.com/office/drawing/2014/main" val="1716388728"/>
                  </a:ext>
                </a:extLst>
              </a:tr>
            </a:tbl>
          </a:graphicData>
        </a:graphic>
      </p:graphicFrame>
      <p:graphicFrame>
        <p:nvGraphicFramePr>
          <p:cNvPr id="21" name="Tabelle 20">
            <a:extLst>
              <a:ext uri="{FF2B5EF4-FFF2-40B4-BE49-F238E27FC236}">
                <a16:creationId xmlns:a16="http://schemas.microsoft.com/office/drawing/2014/main" id="{254FB2AD-7B34-1364-8D6E-F242B74DE15A}"/>
              </a:ext>
            </a:extLst>
          </p:cNvPr>
          <p:cNvGraphicFramePr>
            <a:graphicFrameLocks noGrp="1"/>
          </p:cNvGraphicFramePr>
          <p:nvPr>
            <p:extLst>
              <p:ext uri="{D42A27DB-BD31-4B8C-83A1-F6EECF244321}">
                <p14:modId xmlns:p14="http://schemas.microsoft.com/office/powerpoint/2010/main" val="2349064996"/>
              </p:ext>
            </p:extLst>
          </p:nvPr>
        </p:nvGraphicFramePr>
        <p:xfrm>
          <a:off x="5953991" y="3700028"/>
          <a:ext cx="4398818" cy="1483360"/>
        </p:xfrm>
        <a:graphic>
          <a:graphicData uri="http://schemas.openxmlformats.org/drawingml/2006/table">
            <a:tbl>
              <a:tblPr firstRow="1" bandRow="1">
                <a:tableStyleId>{5C22544A-7EE6-4342-B048-85BDC9FD1C3A}</a:tableStyleId>
              </a:tblPr>
              <a:tblGrid>
                <a:gridCol w="4398818">
                  <a:extLst>
                    <a:ext uri="{9D8B030D-6E8A-4147-A177-3AD203B41FA5}">
                      <a16:colId xmlns:a16="http://schemas.microsoft.com/office/drawing/2014/main" val="856757947"/>
                    </a:ext>
                  </a:extLst>
                </a:gridCol>
              </a:tblGrid>
              <a:tr h="370840">
                <a:tc>
                  <a:txBody>
                    <a:bodyPr/>
                    <a:lstStyle/>
                    <a:p>
                      <a:pPr algn="ctr"/>
                      <a:r>
                        <a:rPr lang="de-DE" dirty="0"/>
                        <a:t>Licht und Anzeige </a:t>
                      </a:r>
                    </a:p>
                  </a:txBody>
                  <a:tcPr/>
                </a:tc>
                <a:extLst>
                  <a:ext uri="{0D108BD9-81ED-4DB2-BD59-A6C34878D82A}">
                    <a16:rowId xmlns:a16="http://schemas.microsoft.com/office/drawing/2014/main" val="3584834658"/>
                  </a:ext>
                </a:extLst>
              </a:tr>
              <a:tr h="370840">
                <a:tc>
                  <a:txBody>
                    <a:bodyPr/>
                    <a:lstStyle/>
                    <a:p>
                      <a:r>
                        <a:rPr lang="de-DE" dirty="0"/>
                        <a:t>HDMI-Display</a:t>
                      </a:r>
                    </a:p>
                  </a:txBody>
                  <a:tcPr/>
                </a:tc>
                <a:extLst>
                  <a:ext uri="{0D108BD9-81ED-4DB2-BD59-A6C34878D82A}">
                    <a16:rowId xmlns:a16="http://schemas.microsoft.com/office/drawing/2014/main" val="3619284051"/>
                  </a:ext>
                </a:extLst>
              </a:tr>
              <a:tr h="370840">
                <a:tc>
                  <a:txBody>
                    <a:bodyPr/>
                    <a:lstStyle/>
                    <a:p>
                      <a:r>
                        <a:rPr lang="de-DE" dirty="0"/>
                        <a:t>LED-Lichterstreifen </a:t>
                      </a:r>
                    </a:p>
                  </a:txBody>
                  <a:tcPr/>
                </a:tc>
                <a:extLst>
                  <a:ext uri="{0D108BD9-81ED-4DB2-BD59-A6C34878D82A}">
                    <a16:rowId xmlns:a16="http://schemas.microsoft.com/office/drawing/2014/main" val="194043829"/>
                  </a:ext>
                </a:extLst>
              </a:tr>
              <a:tr h="370840">
                <a:tc>
                  <a:txBody>
                    <a:bodyPr/>
                    <a:lstStyle/>
                    <a:p>
                      <a:r>
                        <a:rPr lang="de-DE" dirty="0"/>
                        <a:t>Raspberry Pi</a:t>
                      </a:r>
                    </a:p>
                  </a:txBody>
                  <a:tcPr/>
                </a:tc>
                <a:extLst>
                  <a:ext uri="{0D108BD9-81ED-4DB2-BD59-A6C34878D82A}">
                    <a16:rowId xmlns:a16="http://schemas.microsoft.com/office/drawing/2014/main" val="1987516873"/>
                  </a:ext>
                </a:extLst>
              </a:tr>
            </a:tbl>
          </a:graphicData>
        </a:graphic>
      </p:graphicFrame>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descr="Ein Bild, das Person, Werkzeug, Elektrowerkzeug, Bohrmaschine enthält.&#10;&#10;Automatisch generierte Beschreibung">
            <a:extLst>
              <a:ext uri="{FF2B5EF4-FFF2-40B4-BE49-F238E27FC236}">
                <a16:creationId xmlns:a16="http://schemas.microsoft.com/office/drawing/2014/main" id="{9686EF24-9759-5CF7-F182-637DB924D689}"/>
              </a:ext>
            </a:extLst>
          </p:cNvPr>
          <p:cNvPicPr>
            <a:picLocks noChangeAspect="1"/>
          </p:cNvPicPr>
          <p:nvPr/>
        </p:nvPicPr>
        <p:blipFill>
          <a:blip r:embed="rId3"/>
          <a:stretch>
            <a:fillRect/>
          </a:stretch>
        </p:blipFill>
        <p:spPr>
          <a:xfrm>
            <a:off x="6059688" y="3059496"/>
            <a:ext cx="3173175" cy="3832554"/>
          </a:xfrm>
          <a:prstGeom prst="rect">
            <a:avLst/>
          </a:prstGeom>
          <a:ln w="15875">
            <a:solidFill>
              <a:schemeClr val="tx1"/>
            </a:solidFill>
          </a:ln>
        </p:spPr>
      </p:pic>
      <p:pic>
        <p:nvPicPr>
          <p:cNvPr id="8" name="Bildplatzhalter 7" descr="Ein Bild, das Im Haus, hölzern, Fenster enthält.&#10;&#10;Automatisch generierte Beschreibung mit mittlerer Zuverlässigkeit">
            <a:extLst>
              <a:ext uri="{FF2B5EF4-FFF2-40B4-BE49-F238E27FC236}">
                <a16:creationId xmlns:a16="http://schemas.microsoft.com/office/drawing/2014/main" id="{B7CF53C0-865B-7E92-F5AE-DBDA97F77671}"/>
              </a:ext>
            </a:extLst>
          </p:cNvPr>
          <p:cNvPicPr>
            <a:picLocks noGrp="1" noChangeAspect="1"/>
          </p:cNvPicPr>
          <p:nvPr>
            <p:ph type="pic" sz="quarter" idx="13"/>
          </p:nvPr>
        </p:nvPicPr>
        <p:blipFill>
          <a:blip r:embed="rId4"/>
          <a:srcRect t="9835" b="9835"/>
          <a:stretch>
            <a:fillRect/>
          </a:stretch>
        </p:blipFill>
        <p:spPr>
          <a:xfrm>
            <a:off x="6059688" y="0"/>
            <a:ext cx="3170633" cy="3059496"/>
          </a:xfrm>
          <a:ln w="15875">
            <a:solidFill>
              <a:schemeClr val="tx1"/>
            </a:solidFill>
          </a:ln>
        </p:spPr>
      </p:pic>
      <p:sp>
        <p:nvSpPr>
          <p:cNvPr id="23" name="Titel 22">
            <a:extLst>
              <a:ext uri="{FF2B5EF4-FFF2-40B4-BE49-F238E27FC236}">
                <a16:creationId xmlns:a16="http://schemas.microsoft.com/office/drawing/2014/main" id="{8A0965D6-0D20-40A0-8897-EDF8A7A464C5}"/>
              </a:ext>
            </a:extLst>
          </p:cNvPr>
          <p:cNvSpPr>
            <a:spLocks noGrp="1"/>
          </p:cNvSpPr>
          <p:nvPr>
            <p:ph type="title"/>
          </p:nvPr>
        </p:nvSpPr>
        <p:spPr>
          <a:xfrm>
            <a:off x="-1" y="1036629"/>
            <a:ext cx="6007099" cy="4784742"/>
          </a:xfrm>
        </p:spPr>
        <p:txBody>
          <a:bodyPr rtlCol="0"/>
          <a:lstStyle/>
          <a:p>
            <a:pPr rtl="0"/>
            <a:r>
              <a:rPr lang="de-DE" dirty="0"/>
              <a:t>Montage</a:t>
            </a:r>
          </a:p>
        </p:txBody>
      </p:sp>
      <p:sp>
        <p:nvSpPr>
          <p:cNvPr id="13" name="Textplatzhalter 12">
            <a:extLst>
              <a:ext uri="{FF2B5EF4-FFF2-40B4-BE49-F238E27FC236}">
                <a16:creationId xmlns:a16="http://schemas.microsoft.com/office/drawing/2014/main" id="{D1E74F73-E009-4956-9E74-742C1038F57A}"/>
              </a:ext>
            </a:extLst>
          </p:cNvPr>
          <p:cNvSpPr>
            <a:spLocks noGrp="1"/>
          </p:cNvSpPr>
          <p:nvPr>
            <p:ph type="body" sz="quarter" idx="22"/>
          </p:nvPr>
        </p:nvSpPr>
        <p:spPr>
          <a:xfrm>
            <a:off x="729016" y="2368506"/>
            <a:ext cx="4771030" cy="365125"/>
          </a:xfrm>
        </p:spPr>
        <p:txBody>
          <a:bodyPr rtlCol="0"/>
          <a:lstStyle/>
          <a:p>
            <a:pPr rtl="0"/>
            <a:r>
              <a:rPr lang="de-DE" dirty="0"/>
              <a:t>Rahmen</a:t>
            </a:r>
          </a:p>
        </p:txBody>
      </p:sp>
      <p:sp>
        <p:nvSpPr>
          <p:cNvPr id="30" name="Textplatzhalter 29">
            <a:extLst>
              <a:ext uri="{FF2B5EF4-FFF2-40B4-BE49-F238E27FC236}">
                <a16:creationId xmlns:a16="http://schemas.microsoft.com/office/drawing/2014/main" id="{BAD5E990-59DB-44C5-B716-B0352D75353A}"/>
              </a:ext>
            </a:extLst>
          </p:cNvPr>
          <p:cNvSpPr>
            <a:spLocks noGrp="1"/>
          </p:cNvSpPr>
          <p:nvPr>
            <p:ph type="body" sz="quarter" idx="18"/>
          </p:nvPr>
        </p:nvSpPr>
        <p:spPr>
          <a:xfrm>
            <a:off x="729017" y="2605040"/>
            <a:ext cx="4771030" cy="801073"/>
          </a:xfrm>
        </p:spPr>
        <p:txBody>
          <a:bodyPr rtlCol="0"/>
          <a:lstStyle/>
          <a:p>
            <a:pPr marL="285750" indent="-285750" rtl="0">
              <a:buFontTx/>
              <a:buChar char="-"/>
            </a:pPr>
            <a:r>
              <a:rPr lang="de-DE" dirty="0"/>
              <a:t>Holz sägen und schleifen</a:t>
            </a:r>
          </a:p>
          <a:p>
            <a:pPr marL="285750" indent="-285750" rtl="0">
              <a:buFontTx/>
              <a:buChar char="-"/>
            </a:pPr>
            <a:r>
              <a:rPr lang="de-DE" dirty="0"/>
              <a:t>Verschrauben</a:t>
            </a:r>
          </a:p>
        </p:txBody>
      </p:sp>
      <p:sp>
        <p:nvSpPr>
          <p:cNvPr id="15" name="Textplatzhalter 14">
            <a:extLst>
              <a:ext uri="{FF2B5EF4-FFF2-40B4-BE49-F238E27FC236}">
                <a16:creationId xmlns:a16="http://schemas.microsoft.com/office/drawing/2014/main" id="{28BBCDDB-C7C0-4CA5-AA45-222EBE63B6C3}"/>
              </a:ext>
            </a:extLst>
          </p:cNvPr>
          <p:cNvSpPr>
            <a:spLocks noGrp="1"/>
          </p:cNvSpPr>
          <p:nvPr>
            <p:ph type="body" sz="quarter" idx="24"/>
          </p:nvPr>
        </p:nvSpPr>
        <p:spPr>
          <a:xfrm>
            <a:off x="729016" y="3544629"/>
            <a:ext cx="4771030" cy="365125"/>
          </a:xfrm>
        </p:spPr>
        <p:txBody>
          <a:bodyPr rtlCol="0"/>
          <a:lstStyle/>
          <a:p>
            <a:pPr rtl="0"/>
            <a:r>
              <a:rPr lang="de-DE" dirty="0"/>
              <a:t>Folieren</a:t>
            </a:r>
          </a:p>
        </p:txBody>
      </p:sp>
      <p:sp>
        <p:nvSpPr>
          <p:cNvPr id="31" name="Textplatzhalter 30">
            <a:extLst>
              <a:ext uri="{FF2B5EF4-FFF2-40B4-BE49-F238E27FC236}">
                <a16:creationId xmlns:a16="http://schemas.microsoft.com/office/drawing/2014/main" id="{AC22CBC4-517B-4095-8962-C489045E3C67}"/>
              </a:ext>
            </a:extLst>
          </p:cNvPr>
          <p:cNvSpPr>
            <a:spLocks noGrp="1"/>
          </p:cNvSpPr>
          <p:nvPr>
            <p:ph type="body" sz="quarter" idx="23"/>
          </p:nvPr>
        </p:nvSpPr>
        <p:spPr>
          <a:xfrm>
            <a:off x="729017" y="3781163"/>
            <a:ext cx="4771030" cy="801073"/>
          </a:xfrm>
        </p:spPr>
        <p:txBody>
          <a:bodyPr rtlCol="0">
            <a:normAutofit/>
          </a:bodyPr>
          <a:lstStyle/>
          <a:p>
            <a:pPr rtl="0"/>
            <a:r>
              <a:rPr lang="de-DE" dirty="0"/>
              <a:t>- Plexiglas mit Spiegelfolie folieren </a:t>
            </a:r>
          </a:p>
        </p:txBody>
      </p:sp>
      <p:sp>
        <p:nvSpPr>
          <p:cNvPr id="17" name="Textplatzhalter 16">
            <a:extLst>
              <a:ext uri="{FF2B5EF4-FFF2-40B4-BE49-F238E27FC236}">
                <a16:creationId xmlns:a16="http://schemas.microsoft.com/office/drawing/2014/main" id="{6D1B74B2-695A-4FED-8B66-D854AA9FF005}"/>
              </a:ext>
            </a:extLst>
          </p:cNvPr>
          <p:cNvSpPr>
            <a:spLocks noGrp="1"/>
          </p:cNvSpPr>
          <p:nvPr>
            <p:ph type="body" sz="quarter" idx="26"/>
          </p:nvPr>
        </p:nvSpPr>
        <p:spPr>
          <a:xfrm>
            <a:off x="729016" y="4739239"/>
            <a:ext cx="4771030" cy="365125"/>
          </a:xfrm>
        </p:spPr>
        <p:txBody>
          <a:bodyPr rtlCol="0"/>
          <a:lstStyle/>
          <a:p>
            <a:pPr rtl="0"/>
            <a:r>
              <a:rPr lang="de-DE" dirty="0"/>
              <a:t>Montieren​</a:t>
            </a:r>
          </a:p>
        </p:txBody>
      </p:sp>
      <p:sp>
        <p:nvSpPr>
          <p:cNvPr id="32" name="Textplatzhalter 31">
            <a:extLst>
              <a:ext uri="{FF2B5EF4-FFF2-40B4-BE49-F238E27FC236}">
                <a16:creationId xmlns:a16="http://schemas.microsoft.com/office/drawing/2014/main" id="{949FAB0A-4907-445D-8D12-8F4584E25E5F}"/>
              </a:ext>
            </a:extLst>
          </p:cNvPr>
          <p:cNvSpPr>
            <a:spLocks noGrp="1"/>
          </p:cNvSpPr>
          <p:nvPr>
            <p:ph type="body" sz="quarter" idx="25"/>
          </p:nvPr>
        </p:nvSpPr>
        <p:spPr>
          <a:xfrm>
            <a:off x="729017" y="4975773"/>
            <a:ext cx="4771030" cy="546815"/>
          </a:xfrm>
        </p:spPr>
        <p:txBody>
          <a:bodyPr rtlCol="0"/>
          <a:lstStyle/>
          <a:p>
            <a:pPr rtl="0"/>
            <a:r>
              <a:rPr lang="de-DE" dirty="0"/>
              <a:t>Zusammenfügen der einzelnen Teile, durch kleben</a:t>
            </a:r>
          </a:p>
        </p:txBody>
      </p:sp>
      <p:sp>
        <p:nvSpPr>
          <p:cNvPr id="5" name="Fußzeilenplatzhalter 4">
            <a:extLst>
              <a:ext uri="{FF2B5EF4-FFF2-40B4-BE49-F238E27FC236}">
                <a16:creationId xmlns:a16="http://schemas.microsoft.com/office/drawing/2014/main" id="{01F11018-5D1E-4F5A-A676-EDD8442B3CB4}"/>
              </a:ext>
            </a:extLst>
          </p:cNvPr>
          <p:cNvSpPr>
            <a:spLocks noGrp="1"/>
          </p:cNvSpPr>
          <p:nvPr>
            <p:ph type="ftr" sz="quarter" idx="11"/>
          </p:nvPr>
        </p:nvSpPr>
        <p:spPr>
          <a:xfrm>
            <a:off x="4038600" y="6356350"/>
            <a:ext cx="4114800" cy="365125"/>
          </a:xfrm>
        </p:spPr>
        <p:txBody>
          <a:bodyPr rtlCol="0"/>
          <a:lstStyle/>
          <a:p>
            <a:pPr rtl="0"/>
            <a:r>
              <a:rPr lang="de-DE" dirty="0"/>
              <a:t>OOP-Projekt</a:t>
            </a:r>
          </a:p>
        </p:txBody>
      </p:sp>
      <p:sp>
        <p:nvSpPr>
          <p:cNvPr id="6" name="Foliennummernplatzhalt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5</a:t>
            </a:fld>
            <a:endParaRPr lang="de-DE"/>
          </a:p>
        </p:txBody>
      </p:sp>
      <p:pic>
        <p:nvPicPr>
          <p:cNvPr id="16" name="Grafik 15" descr="Ein Bild, das Rechteck, hölzern, Kunst, Fenster enthält.&#10;&#10;Automatisch generierte Beschreibung">
            <a:extLst>
              <a:ext uri="{FF2B5EF4-FFF2-40B4-BE49-F238E27FC236}">
                <a16:creationId xmlns:a16="http://schemas.microsoft.com/office/drawing/2014/main" id="{DF280260-415C-E8C4-C783-EBF9987B0A50}"/>
              </a:ext>
            </a:extLst>
          </p:cNvPr>
          <p:cNvPicPr>
            <a:picLocks noChangeAspect="1"/>
          </p:cNvPicPr>
          <p:nvPr/>
        </p:nvPicPr>
        <p:blipFill>
          <a:blip r:embed="rId5"/>
          <a:stretch>
            <a:fillRect/>
          </a:stretch>
        </p:blipFill>
        <p:spPr>
          <a:xfrm>
            <a:off x="9231592" y="0"/>
            <a:ext cx="2999741" cy="6858000"/>
          </a:xfrm>
          <a:prstGeom prst="rect">
            <a:avLst/>
          </a:prstGeom>
          <a:ln w="15875">
            <a:solidFill>
              <a:schemeClr val="tx1"/>
            </a:solidFill>
          </a:ln>
        </p:spPr>
      </p:pic>
    </p:spTree>
    <p:extLst>
      <p:ext uri="{BB962C8B-B14F-4D97-AF65-F5344CB8AC3E}">
        <p14:creationId xmlns:p14="http://schemas.microsoft.com/office/powerpoint/2010/main" val="36786903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el 17">
            <a:extLst>
              <a:ext uri="{FF2B5EF4-FFF2-40B4-BE49-F238E27FC236}">
                <a16:creationId xmlns:a16="http://schemas.microsoft.com/office/drawing/2014/main" id="{17062936-5CF9-46DE-8DD5-5C63AAD751F7}"/>
              </a:ext>
            </a:extLst>
          </p:cNvPr>
          <p:cNvSpPr>
            <a:spLocks noGrp="1"/>
          </p:cNvSpPr>
          <p:nvPr>
            <p:ph type="title"/>
          </p:nvPr>
        </p:nvSpPr>
        <p:spPr/>
        <p:txBody>
          <a:bodyPr rtlCol="0"/>
          <a:lstStyle/>
          <a:p>
            <a:pPr rtl="0"/>
            <a:r>
              <a:rPr lang="de-DE" dirty="0"/>
              <a:t>Implementierung</a:t>
            </a:r>
          </a:p>
        </p:txBody>
      </p:sp>
      <p:sp>
        <p:nvSpPr>
          <p:cNvPr id="57" name="Textplatzhalter 56">
            <a:extLst>
              <a:ext uri="{FF2B5EF4-FFF2-40B4-BE49-F238E27FC236}">
                <a16:creationId xmlns:a16="http://schemas.microsoft.com/office/drawing/2014/main" id="{157DA62F-DBB5-42B6-A283-774219082BAF}"/>
              </a:ext>
            </a:extLst>
          </p:cNvPr>
          <p:cNvSpPr>
            <a:spLocks noGrp="1"/>
          </p:cNvSpPr>
          <p:nvPr>
            <p:ph type="body" sz="quarter" idx="15"/>
          </p:nvPr>
        </p:nvSpPr>
        <p:spPr>
          <a:xfrm>
            <a:off x="6797512" y="3192783"/>
            <a:ext cx="5089584" cy="1482733"/>
          </a:xfrm>
        </p:spPr>
        <p:txBody>
          <a:bodyPr rtlCol="0"/>
          <a:lstStyle/>
          <a:p>
            <a:pPr marL="285750" indent="-285750" rtl="0">
              <a:buFontTx/>
              <a:buChar char="-"/>
            </a:pPr>
            <a:r>
              <a:rPr lang="de-DE" dirty="0"/>
              <a:t>Display mit HDMI </a:t>
            </a:r>
          </a:p>
          <a:p>
            <a:pPr marL="285750" indent="-285750" rtl="0">
              <a:buFontTx/>
              <a:buChar char="-"/>
            </a:pPr>
            <a:r>
              <a:rPr lang="de-DE" dirty="0"/>
              <a:t>LED-Lichtstreifen mit GPIO und Netzteil verdrahten</a:t>
            </a:r>
          </a:p>
          <a:p>
            <a:pPr marL="285750" indent="-285750" rtl="0">
              <a:buFontTx/>
              <a:buChar char="-"/>
            </a:pPr>
            <a:r>
              <a:rPr lang="de-DE" dirty="0"/>
              <a:t>Raspberry Pi</a:t>
            </a:r>
          </a:p>
        </p:txBody>
      </p:sp>
      <p:sp>
        <p:nvSpPr>
          <p:cNvPr id="3" name="Fußzeilenplatzhalter 2">
            <a:extLst>
              <a:ext uri="{FF2B5EF4-FFF2-40B4-BE49-F238E27FC236}">
                <a16:creationId xmlns:a16="http://schemas.microsoft.com/office/drawing/2014/main" id="{EF0CA845-7827-4721-AEC5-78977CC38A4D}"/>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B06B27C9-FAA1-490A-8DE2-9BAA5B177CE7}"/>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6</a:t>
            </a:fld>
            <a:endParaRPr lang="de-DE"/>
          </a:p>
        </p:txBody>
      </p:sp>
      <p:pic>
        <p:nvPicPr>
          <p:cNvPr id="16" name="Grafik 15" descr="Ein Bild, das Computer, Im Haus, Elektronik, Elektronisches Gerät enthält.&#10;&#10;Automatisch generierte Beschreibung">
            <a:extLst>
              <a:ext uri="{FF2B5EF4-FFF2-40B4-BE49-F238E27FC236}">
                <a16:creationId xmlns:a16="http://schemas.microsoft.com/office/drawing/2014/main" id="{A21607D9-1150-A0DC-E093-5856E109F313}"/>
              </a:ext>
            </a:extLst>
          </p:cNvPr>
          <p:cNvPicPr>
            <a:picLocks noChangeAspect="1"/>
          </p:cNvPicPr>
          <p:nvPr/>
        </p:nvPicPr>
        <p:blipFill rotWithShape="1">
          <a:blip r:embed="rId3"/>
          <a:srcRect t="1317"/>
          <a:stretch/>
        </p:blipFill>
        <p:spPr>
          <a:xfrm>
            <a:off x="2219354" y="797132"/>
            <a:ext cx="4000490" cy="5263735"/>
          </a:xfrm>
          <a:prstGeom prst="rect">
            <a:avLst/>
          </a:prstGeom>
          <a:ln w="15875">
            <a:solidFill>
              <a:schemeClr val="tx1"/>
            </a:solidFill>
          </a:ln>
        </p:spPr>
      </p:pic>
      <p:pic>
        <p:nvPicPr>
          <p:cNvPr id="19" name="Grafik 18" descr="Ein Bild, das Kabel, Elektrische Leitungen, Elektronik, Elektrisches Bauelement enthält.&#10;&#10;Automatisch generierte Beschreibung">
            <a:extLst>
              <a:ext uri="{FF2B5EF4-FFF2-40B4-BE49-F238E27FC236}">
                <a16:creationId xmlns:a16="http://schemas.microsoft.com/office/drawing/2014/main" id="{1A376B4D-F254-4BCB-65E1-3486F33178CE}"/>
              </a:ext>
            </a:extLst>
          </p:cNvPr>
          <p:cNvPicPr>
            <a:picLocks noChangeAspect="1"/>
          </p:cNvPicPr>
          <p:nvPr/>
        </p:nvPicPr>
        <p:blipFill>
          <a:blip r:embed="rId4"/>
          <a:stretch>
            <a:fillRect/>
          </a:stretch>
        </p:blipFill>
        <p:spPr>
          <a:xfrm>
            <a:off x="221796" y="797132"/>
            <a:ext cx="1997558" cy="2663410"/>
          </a:xfrm>
          <a:prstGeom prst="rect">
            <a:avLst/>
          </a:prstGeom>
          <a:ln w="15875">
            <a:solidFill>
              <a:schemeClr val="tx1"/>
            </a:solidFill>
          </a:ln>
        </p:spPr>
      </p:pic>
      <p:pic>
        <p:nvPicPr>
          <p:cNvPr id="21" name="Grafik 20" descr="Ein Bild, das Im Haus, Tisch, Arbeitstisch, Boden enthält.&#10;&#10;Automatisch generierte Beschreibung">
            <a:extLst>
              <a:ext uri="{FF2B5EF4-FFF2-40B4-BE49-F238E27FC236}">
                <a16:creationId xmlns:a16="http://schemas.microsoft.com/office/drawing/2014/main" id="{E3638094-78AD-5096-B35E-033745362EB6}"/>
              </a:ext>
            </a:extLst>
          </p:cNvPr>
          <p:cNvPicPr>
            <a:picLocks noChangeAspect="1"/>
          </p:cNvPicPr>
          <p:nvPr/>
        </p:nvPicPr>
        <p:blipFill rotWithShape="1">
          <a:blip r:embed="rId5"/>
          <a:srcRect l="8402" r="3515"/>
          <a:stretch/>
        </p:blipFill>
        <p:spPr>
          <a:xfrm>
            <a:off x="221796" y="3460542"/>
            <a:ext cx="1997558" cy="2600325"/>
          </a:xfrm>
          <a:prstGeom prst="rect">
            <a:avLst/>
          </a:prstGeom>
          <a:ln w="15875">
            <a:solidFill>
              <a:schemeClr val="tx1"/>
            </a:solidFill>
          </a:ln>
        </p:spPr>
      </p:pic>
    </p:spTree>
    <p:extLst>
      <p:ext uri="{BB962C8B-B14F-4D97-AF65-F5344CB8AC3E}">
        <p14:creationId xmlns:p14="http://schemas.microsoft.com/office/powerpoint/2010/main" val="34748997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el 110">
            <a:extLst>
              <a:ext uri="{FF2B5EF4-FFF2-40B4-BE49-F238E27FC236}">
                <a16:creationId xmlns:a16="http://schemas.microsoft.com/office/drawing/2014/main" id="{CC9F3600-2711-4A49-8018-C4671B56159C}"/>
              </a:ext>
            </a:extLst>
          </p:cNvPr>
          <p:cNvSpPr>
            <a:spLocks noGrp="1"/>
          </p:cNvSpPr>
          <p:nvPr>
            <p:ph type="title"/>
          </p:nvPr>
        </p:nvSpPr>
        <p:spPr/>
        <p:txBody>
          <a:bodyPr rtlCol="0"/>
          <a:lstStyle/>
          <a:p>
            <a:pPr rtl="0"/>
            <a:r>
              <a:rPr lang="de-DE" dirty="0"/>
              <a:t>Display</a:t>
            </a:r>
          </a:p>
        </p:txBody>
      </p:sp>
      <p:sp>
        <p:nvSpPr>
          <p:cNvPr id="21" name="Textplatzhalter 20">
            <a:extLst>
              <a:ext uri="{FF2B5EF4-FFF2-40B4-BE49-F238E27FC236}">
                <a16:creationId xmlns:a16="http://schemas.microsoft.com/office/drawing/2014/main" id="{805BF1CD-2EC6-44F4-8AD8-25D9BD488B7A}"/>
              </a:ext>
            </a:extLst>
          </p:cNvPr>
          <p:cNvSpPr>
            <a:spLocks noGrp="1"/>
          </p:cNvSpPr>
          <p:nvPr>
            <p:ph type="body" sz="quarter" idx="27"/>
          </p:nvPr>
        </p:nvSpPr>
        <p:spPr>
          <a:xfrm>
            <a:off x="2045621" y="3462366"/>
            <a:ext cx="2383764" cy="365125"/>
          </a:xfrm>
        </p:spPr>
        <p:txBody>
          <a:bodyPr rtlCol="0">
            <a:normAutofit/>
          </a:bodyPr>
          <a:lstStyle/>
          <a:p>
            <a:pPr rtl="0"/>
            <a:r>
              <a:rPr lang="de-DE" dirty="0"/>
              <a:t>Settings</a:t>
            </a:r>
          </a:p>
        </p:txBody>
      </p:sp>
      <p:sp>
        <p:nvSpPr>
          <p:cNvPr id="22" name="Textplatzhalter 21">
            <a:extLst>
              <a:ext uri="{FF2B5EF4-FFF2-40B4-BE49-F238E27FC236}">
                <a16:creationId xmlns:a16="http://schemas.microsoft.com/office/drawing/2014/main" id="{842BC471-A2E1-4473-9B5A-6D7A21B6A881}"/>
              </a:ext>
            </a:extLst>
          </p:cNvPr>
          <p:cNvSpPr>
            <a:spLocks noGrp="1"/>
          </p:cNvSpPr>
          <p:nvPr>
            <p:ph type="body" sz="quarter" idx="28"/>
          </p:nvPr>
        </p:nvSpPr>
        <p:spPr>
          <a:xfrm>
            <a:off x="2045621" y="3788815"/>
            <a:ext cx="2383764" cy="1126085"/>
          </a:xfrm>
        </p:spPr>
        <p:txBody>
          <a:bodyPr rtlCol="0"/>
          <a:lstStyle/>
          <a:p>
            <a:pPr rtl="0"/>
            <a:r>
              <a:rPr lang="de-DE" dirty="0"/>
              <a:t>Speichern der Daten</a:t>
            </a:r>
          </a:p>
        </p:txBody>
      </p:sp>
      <p:sp>
        <p:nvSpPr>
          <p:cNvPr id="23" name="Textplatzhalter 22">
            <a:extLst>
              <a:ext uri="{FF2B5EF4-FFF2-40B4-BE49-F238E27FC236}">
                <a16:creationId xmlns:a16="http://schemas.microsoft.com/office/drawing/2014/main" id="{5DF31FE0-F56B-494E-A42E-D2A3B4A5BE01}"/>
              </a:ext>
            </a:extLst>
          </p:cNvPr>
          <p:cNvSpPr>
            <a:spLocks noGrp="1"/>
          </p:cNvSpPr>
          <p:nvPr>
            <p:ph type="body" sz="quarter" idx="29"/>
          </p:nvPr>
        </p:nvSpPr>
        <p:spPr>
          <a:xfrm>
            <a:off x="4844641" y="3462366"/>
            <a:ext cx="2676497" cy="538136"/>
          </a:xfrm>
        </p:spPr>
        <p:txBody>
          <a:bodyPr rtlCol="0">
            <a:noAutofit/>
          </a:bodyPr>
          <a:lstStyle/>
          <a:p>
            <a:pPr rtl="0"/>
            <a:r>
              <a:rPr lang="de-DE" dirty="0"/>
              <a:t>Location</a:t>
            </a:r>
          </a:p>
        </p:txBody>
      </p:sp>
      <p:sp>
        <p:nvSpPr>
          <p:cNvPr id="17" name="Textplatzhalter 16">
            <a:extLst>
              <a:ext uri="{FF2B5EF4-FFF2-40B4-BE49-F238E27FC236}">
                <a16:creationId xmlns:a16="http://schemas.microsoft.com/office/drawing/2014/main" id="{7D1AD01D-1F03-4995-A821-FA842C4F9E7C}"/>
              </a:ext>
            </a:extLst>
          </p:cNvPr>
          <p:cNvSpPr>
            <a:spLocks noGrp="1"/>
          </p:cNvSpPr>
          <p:nvPr>
            <p:ph type="body" sz="quarter" idx="15"/>
          </p:nvPr>
        </p:nvSpPr>
        <p:spPr>
          <a:xfrm>
            <a:off x="4904118" y="3788814"/>
            <a:ext cx="2383765" cy="1126085"/>
          </a:xfrm>
        </p:spPr>
        <p:txBody>
          <a:bodyPr rtlCol="0">
            <a:normAutofit/>
          </a:bodyPr>
          <a:lstStyle/>
          <a:p>
            <a:pPr rtl="0"/>
            <a:r>
              <a:rPr lang="de-DE" dirty="0"/>
              <a:t>Erstellen Breiten und Längengrade durch die Gespeicherten Daten</a:t>
            </a:r>
          </a:p>
        </p:txBody>
      </p:sp>
      <p:sp>
        <p:nvSpPr>
          <p:cNvPr id="24" name="Textplatzhalter 23">
            <a:extLst>
              <a:ext uri="{FF2B5EF4-FFF2-40B4-BE49-F238E27FC236}">
                <a16:creationId xmlns:a16="http://schemas.microsoft.com/office/drawing/2014/main" id="{F59958C6-2B49-4E50-8050-97C6B6679AC1}"/>
              </a:ext>
            </a:extLst>
          </p:cNvPr>
          <p:cNvSpPr>
            <a:spLocks noGrp="1"/>
          </p:cNvSpPr>
          <p:nvPr>
            <p:ph type="body" sz="quarter" idx="30"/>
          </p:nvPr>
        </p:nvSpPr>
        <p:spPr>
          <a:xfrm>
            <a:off x="7762616" y="3462366"/>
            <a:ext cx="2383765" cy="365125"/>
          </a:xfrm>
        </p:spPr>
        <p:txBody>
          <a:bodyPr rtlCol="0">
            <a:normAutofit/>
          </a:bodyPr>
          <a:lstStyle/>
          <a:p>
            <a:pPr rtl="0"/>
            <a:r>
              <a:rPr lang="de-DE" dirty="0" err="1"/>
              <a:t>weather</a:t>
            </a:r>
            <a:endParaRPr lang="de-DE" dirty="0"/>
          </a:p>
        </p:txBody>
      </p:sp>
      <p:sp>
        <p:nvSpPr>
          <p:cNvPr id="19" name="Textplatzhalter 18">
            <a:extLst>
              <a:ext uri="{FF2B5EF4-FFF2-40B4-BE49-F238E27FC236}">
                <a16:creationId xmlns:a16="http://schemas.microsoft.com/office/drawing/2014/main" id="{A301F0BB-3AE1-4877-8F78-D7F5AE48F810}"/>
              </a:ext>
            </a:extLst>
          </p:cNvPr>
          <p:cNvSpPr>
            <a:spLocks noGrp="1"/>
          </p:cNvSpPr>
          <p:nvPr>
            <p:ph type="body" sz="quarter" idx="17"/>
          </p:nvPr>
        </p:nvSpPr>
        <p:spPr>
          <a:xfrm>
            <a:off x="7762616" y="3776371"/>
            <a:ext cx="2383765" cy="1126085"/>
          </a:xfrm>
        </p:spPr>
        <p:txBody>
          <a:bodyPr rtlCol="0">
            <a:normAutofit/>
          </a:bodyPr>
          <a:lstStyle/>
          <a:p>
            <a:pPr rtl="0"/>
            <a:r>
              <a:rPr lang="de-DE" dirty="0"/>
              <a:t>Fragt Wetterdaten ab</a:t>
            </a:r>
          </a:p>
        </p:txBody>
      </p:sp>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7</a:t>
            </a:fld>
            <a:endParaRPr lang="de-DE"/>
          </a:p>
        </p:txBody>
      </p:sp>
      <p:pic>
        <p:nvPicPr>
          <p:cNvPr id="15" name="Bildplatzhalter 14" descr="Markierung Silhouette">
            <a:extLst>
              <a:ext uri="{FF2B5EF4-FFF2-40B4-BE49-F238E27FC236}">
                <a16:creationId xmlns:a16="http://schemas.microsoft.com/office/drawing/2014/main" id="{AAA51298-B98E-A619-DC7C-D86306BDACDA}"/>
              </a:ext>
            </a:extLst>
          </p:cNvPr>
          <p:cNvPicPr>
            <a:picLocks noGrp="1" noChangeAspect="1"/>
          </p:cNvPicPr>
          <p:nvPr>
            <p:ph type="pic" sz="quarter" idx="33"/>
          </p:nvPr>
        </p:nvPicPr>
        <p:blipFill>
          <a:blip r:embed="rId3">
            <a:extLst>
              <a:ext uri="{96DAC541-7B7A-43D3-8B79-37D633B846F1}">
                <asvg:svgBlip xmlns:asvg="http://schemas.microsoft.com/office/drawing/2016/SVG/main" r:embed="rId4"/>
              </a:ext>
            </a:extLst>
          </a:blip>
          <a:srcRect/>
          <a:stretch>
            <a:fillRect/>
          </a:stretch>
        </p:blipFill>
        <p:spPr>
          <a:xfrm>
            <a:off x="5794376" y="2670047"/>
            <a:ext cx="603250" cy="603250"/>
          </a:xfrm>
        </p:spPr>
      </p:pic>
      <p:pic>
        <p:nvPicPr>
          <p:cNvPr id="27" name="Bildplatzhalter 26" descr="Teils sonnig Silhouette">
            <a:extLst>
              <a:ext uri="{FF2B5EF4-FFF2-40B4-BE49-F238E27FC236}">
                <a16:creationId xmlns:a16="http://schemas.microsoft.com/office/drawing/2014/main" id="{A76E7C73-71EC-2A06-8429-1E6A55081BA7}"/>
              </a:ext>
            </a:extLst>
          </p:cNvPr>
          <p:cNvPicPr>
            <a:picLocks noGrp="1" noChangeAspect="1"/>
          </p:cNvPicPr>
          <p:nvPr>
            <p:ph type="pic" sz="quarter" idx="34"/>
          </p:nvPr>
        </p:nvPicPr>
        <p:blipFill>
          <a:blip r:embed="rId5">
            <a:extLst>
              <a:ext uri="{96DAC541-7B7A-43D3-8B79-37D633B846F1}">
                <asvg:svgBlip xmlns:asvg="http://schemas.microsoft.com/office/drawing/2016/SVG/main" r:embed="rId6"/>
              </a:ext>
            </a:extLst>
          </a:blip>
          <a:srcRect l="131" r="131"/>
          <a:stretch>
            <a:fillRect/>
          </a:stretch>
        </p:blipFill>
        <p:spPr>
          <a:xfrm>
            <a:off x="8610600" y="2674825"/>
            <a:ext cx="603504" cy="603504"/>
          </a:xfrm>
        </p:spPr>
      </p:pic>
      <p:pic>
        <p:nvPicPr>
          <p:cNvPr id="31" name="Bildplatzhalter 30" descr="Zahnräder Silhouette">
            <a:extLst>
              <a:ext uri="{FF2B5EF4-FFF2-40B4-BE49-F238E27FC236}">
                <a16:creationId xmlns:a16="http://schemas.microsoft.com/office/drawing/2014/main" id="{A25A5E85-52DC-75EF-F99E-276752CA6A5F}"/>
              </a:ext>
            </a:extLst>
          </p:cNvPr>
          <p:cNvPicPr>
            <a:picLocks noGrp="1" noChangeAspect="1"/>
          </p:cNvPicPr>
          <p:nvPr>
            <p:ph type="pic" sz="quarter" idx="32"/>
          </p:nvPr>
        </p:nvPicPr>
        <p:blipFill>
          <a:blip r:embed="rId7">
            <a:extLst>
              <a:ext uri="{96DAC541-7B7A-43D3-8B79-37D633B846F1}">
                <asvg:svgBlip xmlns:asvg="http://schemas.microsoft.com/office/drawing/2016/SVG/main" r:embed="rId8"/>
              </a:ext>
            </a:extLst>
          </a:blip>
          <a:srcRect l="131" r="131"/>
          <a:stretch>
            <a:fillRect/>
          </a:stretch>
        </p:blipFill>
        <p:spPr>
          <a:xfrm>
            <a:off x="2977897" y="2677522"/>
            <a:ext cx="603504" cy="603504"/>
          </a:xfrm>
        </p:spPr>
      </p:pic>
    </p:spTree>
    <p:extLst>
      <p:ext uri="{BB962C8B-B14F-4D97-AF65-F5344CB8AC3E}">
        <p14:creationId xmlns:p14="http://schemas.microsoft.com/office/powerpoint/2010/main" val="2378828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8</a:t>
            </a:fld>
            <a:endParaRPr lang="de-DE"/>
          </a:p>
        </p:txBody>
      </p:sp>
      <p:grpSp>
        <p:nvGrpSpPr>
          <p:cNvPr id="37" name="Gruppieren 36">
            <a:extLst>
              <a:ext uri="{FF2B5EF4-FFF2-40B4-BE49-F238E27FC236}">
                <a16:creationId xmlns:a16="http://schemas.microsoft.com/office/drawing/2014/main" id="{D537020C-DB03-932C-0A6E-1214CAEDC132}"/>
              </a:ext>
            </a:extLst>
          </p:cNvPr>
          <p:cNvGrpSpPr/>
          <p:nvPr/>
        </p:nvGrpSpPr>
        <p:grpSpPr>
          <a:xfrm>
            <a:off x="2038373" y="1005245"/>
            <a:ext cx="2764536" cy="1758220"/>
            <a:chOff x="2287755" y="1725681"/>
            <a:chExt cx="2764536" cy="1758220"/>
          </a:xfrm>
          <a:solidFill>
            <a:schemeClr val="accent6"/>
          </a:solidFill>
        </p:grpSpPr>
        <p:sp>
          <p:nvSpPr>
            <p:cNvPr id="38" name="Rechteck 37">
              <a:extLst>
                <a:ext uri="{FF2B5EF4-FFF2-40B4-BE49-F238E27FC236}">
                  <a16:creationId xmlns:a16="http://schemas.microsoft.com/office/drawing/2014/main" id="{4D3C5DAA-AF69-436C-A0CF-6062450F0967}"/>
                </a:ext>
              </a:extLst>
            </p:cNvPr>
            <p:cNvSpPr/>
            <p:nvPr/>
          </p:nvSpPr>
          <p:spPr>
            <a:xfrm>
              <a:off x="2287755" y="2356617"/>
              <a:ext cx="2764536" cy="1011462"/>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9" name="Rechteck 38">
              <a:extLst>
                <a:ext uri="{FF2B5EF4-FFF2-40B4-BE49-F238E27FC236}">
                  <a16:creationId xmlns:a16="http://schemas.microsoft.com/office/drawing/2014/main" id="{6765254D-C4AA-41F8-C3CC-BE30FEDC6852}"/>
                </a:ext>
              </a:extLst>
            </p:cNvPr>
            <p:cNvSpPr/>
            <p:nvPr/>
          </p:nvSpPr>
          <p:spPr>
            <a:xfrm>
              <a:off x="2287755" y="1725681"/>
              <a:ext cx="2764536" cy="643493"/>
            </a:xfrm>
            <a:prstGeom prst="rect">
              <a:avLst/>
            </a:prstGeom>
            <a:gr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Settings</a:t>
              </a:r>
            </a:p>
          </p:txBody>
        </p:sp>
        <p:sp>
          <p:nvSpPr>
            <p:cNvPr id="40" name="Textfeld 39">
              <a:extLst>
                <a:ext uri="{FF2B5EF4-FFF2-40B4-BE49-F238E27FC236}">
                  <a16:creationId xmlns:a16="http://schemas.microsoft.com/office/drawing/2014/main" id="{A6667B49-632C-F35B-4FBB-A2E37E808432}"/>
                </a:ext>
              </a:extLst>
            </p:cNvPr>
            <p:cNvSpPr txBox="1"/>
            <p:nvPr/>
          </p:nvSpPr>
          <p:spPr>
            <a:xfrm>
              <a:off x="2287755" y="2283572"/>
              <a:ext cx="2764536" cy="1200329"/>
            </a:xfrm>
            <a:prstGeom prst="rect">
              <a:avLst/>
            </a:prstGeom>
            <a:grpFill/>
          </p:spPr>
          <p:txBody>
            <a:bodyPr wrap="square" rtlCol="0">
              <a:spAutoFit/>
            </a:bodyPr>
            <a:lstStyle/>
            <a:p>
              <a:r>
                <a:rPr lang="de-DE" dirty="0"/>
                <a:t>+ </a:t>
              </a:r>
              <a:r>
                <a:rPr lang="de-DE" dirty="0" err="1"/>
                <a:t>user</a:t>
              </a:r>
              <a:endParaRPr lang="de-DE" dirty="0"/>
            </a:p>
            <a:p>
              <a:r>
                <a:rPr lang="de-DE" dirty="0"/>
                <a:t>+ </a:t>
              </a:r>
              <a:r>
                <a:rPr lang="de-DE" dirty="0" err="1"/>
                <a:t>setting_file</a:t>
              </a:r>
              <a:endParaRPr lang="de-DE" dirty="0"/>
            </a:p>
            <a:p>
              <a:r>
                <a:rPr lang="de-DE" dirty="0"/>
                <a:t>+ </a:t>
              </a:r>
              <a:r>
                <a:rPr lang="de-DE" dirty="0" err="1"/>
                <a:t>init</a:t>
              </a:r>
              <a:r>
                <a:rPr lang="de-DE" dirty="0"/>
                <a:t>()</a:t>
              </a:r>
            </a:p>
            <a:p>
              <a:r>
                <a:rPr lang="de-DE" dirty="0"/>
                <a:t>+ </a:t>
              </a:r>
              <a:r>
                <a:rPr lang="de-DE" dirty="0" err="1"/>
                <a:t>set_location_settings</a:t>
              </a:r>
              <a:r>
                <a:rPr lang="de-DE" dirty="0"/>
                <a:t>()</a:t>
              </a:r>
            </a:p>
          </p:txBody>
        </p:sp>
      </p:grpSp>
      <p:cxnSp>
        <p:nvCxnSpPr>
          <p:cNvPr id="5" name="Gerader Verbinder 4">
            <a:extLst>
              <a:ext uri="{FF2B5EF4-FFF2-40B4-BE49-F238E27FC236}">
                <a16:creationId xmlns:a16="http://schemas.microsoft.com/office/drawing/2014/main" id="{F39EAA43-2885-24C6-027C-AE62AE0967E3}"/>
              </a:ext>
            </a:extLst>
          </p:cNvPr>
          <p:cNvCxnSpPr/>
          <p:nvPr/>
        </p:nvCxnSpPr>
        <p:spPr>
          <a:xfrm>
            <a:off x="2038373" y="1570806"/>
            <a:ext cx="2764536" cy="0"/>
          </a:xfrm>
          <a:prstGeom prst="line">
            <a:avLst/>
          </a:prstGeom>
        </p:spPr>
        <p:style>
          <a:lnRef idx="1">
            <a:schemeClr val="dk1"/>
          </a:lnRef>
          <a:fillRef idx="0">
            <a:schemeClr val="dk1"/>
          </a:fillRef>
          <a:effectRef idx="0">
            <a:schemeClr val="dk1"/>
          </a:effectRef>
          <a:fontRef idx="minor">
            <a:schemeClr val="tx1"/>
          </a:fontRef>
        </p:style>
      </p:cxnSp>
      <p:cxnSp>
        <p:nvCxnSpPr>
          <p:cNvPr id="7" name="Gerader Verbinder 6">
            <a:extLst>
              <a:ext uri="{FF2B5EF4-FFF2-40B4-BE49-F238E27FC236}">
                <a16:creationId xmlns:a16="http://schemas.microsoft.com/office/drawing/2014/main" id="{ED4AFD05-F673-FB82-45DD-E856FAFF850F}"/>
              </a:ext>
            </a:extLst>
          </p:cNvPr>
          <p:cNvCxnSpPr/>
          <p:nvPr/>
        </p:nvCxnSpPr>
        <p:spPr>
          <a:xfrm>
            <a:off x="2038373" y="2163084"/>
            <a:ext cx="2764536"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188051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ußzeilenplatzhalter 2">
            <a:extLst>
              <a:ext uri="{FF2B5EF4-FFF2-40B4-BE49-F238E27FC236}">
                <a16:creationId xmlns:a16="http://schemas.microsoft.com/office/drawing/2014/main" id="{45399F43-FDE4-4DE9-BE60-4A31652CD3A2}"/>
              </a:ext>
            </a:extLst>
          </p:cNvPr>
          <p:cNvSpPr>
            <a:spLocks noGrp="1"/>
          </p:cNvSpPr>
          <p:nvPr>
            <p:ph type="ftr" sz="quarter" idx="11"/>
          </p:nvPr>
        </p:nvSpPr>
        <p:spPr>
          <a:xfrm>
            <a:off x="4038600" y="6356350"/>
            <a:ext cx="4114800" cy="365125"/>
          </a:xfrm>
        </p:spPr>
        <p:txBody>
          <a:bodyPr rtlCol="0"/>
          <a:lstStyle/>
          <a:p>
            <a:r>
              <a:rPr lang="de-DE" dirty="0"/>
              <a:t>OOP-Projekt</a:t>
            </a:r>
          </a:p>
          <a:p>
            <a:pPr rtl="0"/>
            <a:endParaRPr lang="de-DE" dirty="0"/>
          </a:p>
        </p:txBody>
      </p:sp>
      <p:sp>
        <p:nvSpPr>
          <p:cNvPr id="4" name="Foliennummernplatzhalt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rtlCol="0"/>
          <a:lstStyle/>
          <a:p>
            <a:pPr rtl="0"/>
            <a:fld id="{A402E4C0-AD5E-4E8C-9F21-7CCE474BDCEB}" type="slidenum">
              <a:rPr lang="de-DE" smtClean="0"/>
              <a:pPr rtl="0"/>
              <a:t>9</a:t>
            </a:fld>
            <a:endParaRPr lang="de-DE"/>
          </a:p>
        </p:txBody>
      </p:sp>
      <p:pic>
        <p:nvPicPr>
          <p:cNvPr id="2" name="Inhaltsplatzhalter 8" descr="Ein Bild, das Text, Schrift, Screenshot enthält.&#10;&#10;Automatisch generierte Beschreibung">
            <a:extLst>
              <a:ext uri="{FF2B5EF4-FFF2-40B4-BE49-F238E27FC236}">
                <a16:creationId xmlns:a16="http://schemas.microsoft.com/office/drawing/2014/main" id="{E66BE294-7F00-669D-5ABF-A83AD6584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8883" y="1773906"/>
            <a:ext cx="4505954" cy="1514686"/>
          </a:xfrm>
          <a:prstGeom prst="rect">
            <a:avLst/>
          </a:prstGeom>
        </p:spPr>
      </p:pic>
      <p:pic>
        <p:nvPicPr>
          <p:cNvPr id="6" name="Grafik 5" descr="Ein Bild, das Text, Schrift, Screenshot, Zahl enthält.&#10;&#10;Automatisch generierte Beschreibung">
            <a:extLst>
              <a:ext uri="{FF2B5EF4-FFF2-40B4-BE49-F238E27FC236}">
                <a16:creationId xmlns:a16="http://schemas.microsoft.com/office/drawing/2014/main" id="{07C56AD8-C88D-700F-653B-2FBF1AE845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72095" y="4175111"/>
            <a:ext cx="6677957" cy="1438476"/>
          </a:xfrm>
          <a:prstGeom prst="rect">
            <a:avLst/>
          </a:prstGeom>
        </p:spPr>
      </p:pic>
      <p:cxnSp>
        <p:nvCxnSpPr>
          <p:cNvPr id="7" name="Gerade Verbindung mit Pfeil 6">
            <a:extLst>
              <a:ext uri="{FF2B5EF4-FFF2-40B4-BE49-F238E27FC236}">
                <a16:creationId xmlns:a16="http://schemas.microsoft.com/office/drawing/2014/main" id="{C6EA041E-5B9B-7428-9CE1-6A514F6EB660}"/>
              </a:ext>
            </a:extLst>
          </p:cNvPr>
          <p:cNvCxnSpPr>
            <a:cxnSpLocks/>
            <a:stCxn id="2" idx="3"/>
          </p:cNvCxnSpPr>
          <p:nvPr/>
        </p:nvCxnSpPr>
        <p:spPr>
          <a:xfrm>
            <a:off x="5684837" y="2531249"/>
            <a:ext cx="3943795" cy="1729855"/>
          </a:xfrm>
          <a:prstGeom prst="straightConnector1">
            <a:avLst/>
          </a:prstGeom>
          <a:ln w="41275">
            <a:tailEnd type="triangle"/>
          </a:ln>
        </p:spPr>
        <p:style>
          <a:lnRef idx="2">
            <a:schemeClr val="dk1"/>
          </a:lnRef>
          <a:fillRef idx="0">
            <a:schemeClr val="dk1"/>
          </a:fillRef>
          <a:effectRef idx="1">
            <a:schemeClr val="dk1"/>
          </a:effectRef>
          <a:fontRef idx="minor">
            <a:schemeClr val="tx1"/>
          </a:fontRef>
        </p:style>
      </p:cxnSp>
      <p:sp>
        <p:nvSpPr>
          <p:cNvPr id="8" name="Titel 110">
            <a:extLst>
              <a:ext uri="{FF2B5EF4-FFF2-40B4-BE49-F238E27FC236}">
                <a16:creationId xmlns:a16="http://schemas.microsoft.com/office/drawing/2014/main" id="{BBBC4EC1-3BC9-599A-D76C-06CF36F0DBDD}"/>
              </a:ext>
            </a:extLst>
          </p:cNvPr>
          <p:cNvSpPr>
            <a:spLocks noGrp="1"/>
          </p:cNvSpPr>
          <p:nvPr>
            <p:ph type="title"/>
          </p:nvPr>
        </p:nvSpPr>
        <p:spPr>
          <a:xfrm>
            <a:off x="402224" y="927251"/>
            <a:ext cx="3735667" cy="634323"/>
          </a:xfrm>
        </p:spPr>
        <p:txBody>
          <a:bodyPr rtlCol="0"/>
          <a:lstStyle/>
          <a:p>
            <a:pPr rtl="0"/>
            <a:r>
              <a:rPr lang="de-DE" dirty="0"/>
              <a:t>Eingabe:</a:t>
            </a:r>
          </a:p>
        </p:txBody>
      </p:sp>
    </p:spTree>
    <p:extLst>
      <p:ext uri="{BB962C8B-B14F-4D97-AF65-F5344CB8AC3E}">
        <p14:creationId xmlns:p14="http://schemas.microsoft.com/office/powerpoint/2010/main" val="3950165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Design">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983</Words>
  <Application>Microsoft Office PowerPoint</Application>
  <PresentationFormat>Breitbild</PresentationFormat>
  <Paragraphs>404</Paragraphs>
  <Slides>23</Slides>
  <Notes>23</Notes>
  <HiddenSlides>0</HiddenSlides>
  <MMClips>0</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23</vt:i4>
      </vt:variant>
    </vt:vector>
  </HeadingPairs>
  <TitlesOfParts>
    <vt:vector size="29" baseType="lpstr">
      <vt:lpstr>Arial</vt:lpstr>
      <vt:lpstr>Bierstadt</vt:lpstr>
      <vt:lpstr>Calibri</vt:lpstr>
      <vt:lpstr>Courier New</vt:lpstr>
      <vt:lpstr>Posterama</vt:lpstr>
      <vt:lpstr>Office-Design</vt:lpstr>
      <vt:lpstr>Infinity Spiegel</vt:lpstr>
      <vt:lpstr>Was ist ein Infinity Spiegel?</vt:lpstr>
      <vt:lpstr>Problem</vt:lpstr>
      <vt:lpstr>Materialliste</vt:lpstr>
      <vt:lpstr>Montage</vt:lpstr>
      <vt:lpstr>Implementierung</vt:lpstr>
      <vt:lpstr>Display</vt:lpstr>
      <vt:lpstr>PowerPoint-Präsentation</vt:lpstr>
      <vt:lpstr>Eingabe:</vt:lpstr>
      <vt:lpstr>PowerPoint-Präsentation</vt:lpstr>
      <vt:lpstr>API call</vt:lpstr>
      <vt:lpstr>PowerPoint-Präsentation</vt:lpstr>
      <vt:lpstr>PowerPoint-Präsentation</vt:lpstr>
      <vt:lpstr>LED-Lichtstreifen</vt:lpstr>
      <vt:lpstr>PowerPoint-Präsentation</vt:lpstr>
      <vt:lpstr>Marktvergleich</vt:lpstr>
      <vt:lpstr>Wettbewerber</vt:lpstr>
      <vt:lpstr>2-Jahres-Aktionsplan</vt:lpstr>
      <vt:lpstr>Finanzen</vt:lpstr>
      <vt:lpstr>Das Team in Person</vt:lpstr>
      <vt:lpstr>Das gesamte Team</vt:lpstr>
      <vt:lpstr>Zusammenfassung</vt:lpstr>
      <vt:lpstr>Vielen Dank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2024-06-25T07:50:51Z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